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0" r:id="rId3"/>
    <p:sldId id="265" r:id="rId4"/>
    <p:sldId id="266" r:id="rId5"/>
    <p:sldId id="267" r:id="rId6"/>
    <p:sldId id="257" r:id="rId7"/>
    <p:sldId id="258" r:id="rId8"/>
    <p:sldId id="259" r:id="rId9"/>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717" autoAdjust="0"/>
    <p:restoredTop sz="94660"/>
  </p:normalViewPr>
  <p:slideViewPr>
    <p:cSldViewPr>
      <p:cViewPr varScale="1">
        <p:scale>
          <a:sx n="71" d="100"/>
          <a:sy n="71" d="100"/>
        </p:scale>
        <p:origin x="-149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bg>
      <p:bgRef idx="1001">
        <a:schemeClr val="bg1"/>
      </p:bgRef>
    </p:bg>
    <p:spTree>
      <p:nvGrpSpPr>
        <p:cNvPr id="1" name=""/>
        <p:cNvGrpSpPr/>
        <p:nvPr/>
      </p:nvGrpSpPr>
      <p:grpSpPr>
        <a:xfrm>
          <a:off x="0" y="0"/>
          <a:ext cx="0" cy="0"/>
          <a:chOff x="0" y="0"/>
          <a:chExt cx="0" cy="0"/>
        </a:xfrm>
      </p:grpSpPr>
      <p:sp>
        <p:nvSpPr>
          <p:cNvPr id="8" name="7 Título"/>
          <p:cNvSpPr>
            <a:spLocks noGrp="1"/>
          </p:cNvSpPr>
          <p:nvPr>
            <p:ph type="ctrTitle"/>
          </p:nvPr>
        </p:nvSpPr>
        <p:spPr>
          <a:xfrm>
            <a:off x="2286000" y="3124200"/>
            <a:ext cx="6172200" cy="1894362"/>
          </a:xfrm>
        </p:spPr>
        <p:txBody>
          <a:bodyPr/>
          <a:lstStyle>
            <a:lvl1pPr>
              <a:defRPr b="1"/>
            </a:lvl1pPr>
          </a:lstStyle>
          <a:p>
            <a:r>
              <a:rPr kumimoji="0" lang="es-ES" smtClean="0"/>
              <a:t>Haga clic para modificar el estilo de título del patrón</a:t>
            </a:r>
            <a:endParaRPr kumimoji="0" lang="en-US"/>
          </a:p>
        </p:txBody>
      </p:sp>
      <p:sp>
        <p:nvSpPr>
          <p:cNvPr id="9" name="8 Subtítulo"/>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28" name="27 Marcador de fecha"/>
          <p:cNvSpPr>
            <a:spLocks noGrp="1"/>
          </p:cNvSpPr>
          <p:nvPr>
            <p:ph type="dt" sz="half" idx="10"/>
          </p:nvPr>
        </p:nvSpPr>
        <p:spPr bwMode="auto">
          <a:xfrm rot="5400000">
            <a:off x="7764621" y="1174097"/>
            <a:ext cx="2286000" cy="381000"/>
          </a:xfrm>
        </p:spPr>
        <p:txBody>
          <a:bodyPr/>
          <a:lstStyle/>
          <a:p>
            <a:fld id="{5B967584-464A-4A27-9D46-033B72807A19}" type="datetimeFigureOut">
              <a:rPr lang="es-ES" smtClean="0"/>
              <a:pPr/>
              <a:t>14/03/2013</a:t>
            </a:fld>
            <a:endParaRPr lang="es-ES"/>
          </a:p>
        </p:txBody>
      </p:sp>
      <p:sp>
        <p:nvSpPr>
          <p:cNvPr id="17" name="16 Marcador de pie de página"/>
          <p:cNvSpPr>
            <a:spLocks noGrp="1"/>
          </p:cNvSpPr>
          <p:nvPr>
            <p:ph type="ftr" sz="quarter" idx="11"/>
          </p:nvPr>
        </p:nvSpPr>
        <p:spPr bwMode="auto">
          <a:xfrm rot="5400000">
            <a:off x="7077269" y="4181669"/>
            <a:ext cx="3657600" cy="384048"/>
          </a:xfrm>
        </p:spPr>
        <p:txBody>
          <a:bodyPr/>
          <a:lstStyle/>
          <a:p>
            <a:endParaRPr lang="es-ES"/>
          </a:p>
        </p:txBody>
      </p:sp>
      <p:sp>
        <p:nvSpPr>
          <p:cNvPr id="10" name="9 Rectángulo"/>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Rectángulo"/>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13 Rectángulo"/>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18 Rectángulo"/>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Conector recto"/>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17 Conector recto"/>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19 Conector recto"/>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15 Conector recto"/>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14 Conector recto"/>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21 Conector recto"/>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26 Rectángulo"/>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20 Elipse"/>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Elipse"/>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23 Elipse"/>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25 Elipse"/>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24 Elipse"/>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28 Marcador de número de diapositiva"/>
          <p:cNvSpPr>
            <a:spLocks noGrp="1"/>
          </p:cNvSpPr>
          <p:nvPr>
            <p:ph type="sldNum" sz="quarter" idx="12"/>
          </p:nvPr>
        </p:nvSpPr>
        <p:spPr bwMode="auto">
          <a:xfrm>
            <a:off x="1325544" y="4928702"/>
            <a:ext cx="609600" cy="517524"/>
          </a:xfrm>
        </p:spPr>
        <p:txBody>
          <a:bodyPr/>
          <a:lstStyle/>
          <a:p>
            <a:fld id="{25CEF044-723A-41BB-B6DF-4D702DB80634}" type="slidenum">
              <a:rPr lang="es-ES" smtClean="0"/>
              <a:pPr/>
              <a:t>&lt;#&gt;</a:t>
            </a:fld>
            <a:endParaRPr lang="es-E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5B967584-464A-4A27-9D46-033B72807A19}" type="datetimeFigureOut">
              <a:rPr lang="es-ES" smtClean="0"/>
              <a:pPr/>
              <a:t>14/03/2013</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25CEF044-723A-41BB-B6DF-4D702DB80634}" type="slidenum">
              <a:rPr lang="es-ES" smtClean="0"/>
              <a:pPr/>
              <a:t>&lt;#&gt;</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9"/>
            <a:ext cx="1676400" cy="5851525"/>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274638"/>
            <a:ext cx="6019800" cy="5851525"/>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5B967584-464A-4A27-9D46-033B72807A19}" type="datetimeFigureOut">
              <a:rPr lang="es-ES" smtClean="0"/>
              <a:pPr/>
              <a:t>14/03/2013</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25CEF044-723A-41BB-B6DF-4D702DB80634}" type="slidenum">
              <a:rPr lang="es-ES" smtClean="0"/>
              <a:pPr/>
              <a:t>&lt;#&gt;</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8" name="7 Marcador de contenido"/>
          <p:cNvSpPr>
            <a:spLocks noGrp="1"/>
          </p:cNvSpPr>
          <p:nvPr>
            <p:ph sz="quarter" idx="1"/>
          </p:nvPr>
        </p:nvSpPr>
        <p:spPr>
          <a:xfrm>
            <a:off x="457200" y="1600200"/>
            <a:ext cx="7467600" cy="4873752"/>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4"/>
          </p:nvPr>
        </p:nvSpPr>
        <p:spPr/>
        <p:txBody>
          <a:bodyPr rtlCol="0"/>
          <a:lstStyle/>
          <a:p>
            <a:fld id="{5B967584-464A-4A27-9D46-033B72807A19}" type="datetimeFigureOut">
              <a:rPr lang="es-ES" smtClean="0"/>
              <a:pPr/>
              <a:t>14/03/2013</a:t>
            </a:fld>
            <a:endParaRPr lang="es-ES"/>
          </a:p>
        </p:txBody>
      </p:sp>
      <p:sp>
        <p:nvSpPr>
          <p:cNvPr id="9" name="8 Marcador de número de diapositiva"/>
          <p:cNvSpPr>
            <a:spLocks noGrp="1"/>
          </p:cNvSpPr>
          <p:nvPr>
            <p:ph type="sldNum" sz="quarter" idx="15"/>
          </p:nvPr>
        </p:nvSpPr>
        <p:spPr/>
        <p:txBody>
          <a:bodyPr rtlCol="0"/>
          <a:lstStyle/>
          <a:p>
            <a:fld id="{25CEF044-723A-41BB-B6DF-4D702DB80634}" type="slidenum">
              <a:rPr lang="es-ES" smtClean="0"/>
              <a:pPr/>
              <a:t>&lt;#&gt;</a:t>
            </a:fld>
            <a:endParaRPr lang="es-ES"/>
          </a:p>
        </p:txBody>
      </p:sp>
      <p:sp>
        <p:nvSpPr>
          <p:cNvPr id="10" name="9 Marcador de pie de página"/>
          <p:cNvSpPr>
            <a:spLocks noGrp="1"/>
          </p:cNvSpPr>
          <p:nvPr>
            <p:ph type="ftr" sz="quarter" idx="16"/>
          </p:nvPr>
        </p:nvSpPr>
        <p:spPr/>
        <p:txBody>
          <a:bodyPr rtlCol="0"/>
          <a:lstStyle/>
          <a:p>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1">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2286000" y="2895600"/>
            <a:ext cx="6172200" cy="2053590"/>
          </a:xfrm>
        </p:spPr>
        <p:txBody>
          <a:bodyPr/>
          <a:lstStyle>
            <a:lvl1pPr algn="l">
              <a:buNone/>
              <a:defRPr sz="3000" b="1" cap="small" baseline="0"/>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bwMode="auto">
          <a:xfrm rot="5400000">
            <a:off x="7763256" y="1170432"/>
            <a:ext cx="2286000" cy="381000"/>
          </a:xfrm>
        </p:spPr>
        <p:txBody>
          <a:bodyPr/>
          <a:lstStyle/>
          <a:p>
            <a:fld id="{5B967584-464A-4A27-9D46-033B72807A19}" type="datetimeFigureOut">
              <a:rPr lang="es-ES" smtClean="0"/>
              <a:pPr/>
              <a:t>14/03/2013</a:t>
            </a:fld>
            <a:endParaRPr lang="es-ES"/>
          </a:p>
        </p:txBody>
      </p:sp>
      <p:sp>
        <p:nvSpPr>
          <p:cNvPr id="5" name="4 Marcador de pie de página"/>
          <p:cNvSpPr>
            <a:spLocks noGrp="1"/>
          </p:cNvSpPr>
          <p:nvPr>
            <p:ph type="ftr" sz="quarter" idx="11"/>
          </p:nvPr>
        </p:nvSpPr>
        <p:spPr bwMode="auto">
          <a:xfrm rot="5400000">
            <a:off x="7077456" y="4178808"/>
            <a:ext cx="3657600" cy="384048"/>
          </a:xfrm>
        </p:spPr>
        <p:txBody>
          <a:bodyPr/>
          <a:lstStyle/>
          <a:p>
            <a:endParaRPr lang="es-ES"/>
          </a:p>
        </p:txBody>
      </p:sp>
      <p:sp>
        <p:nvSpPr>
          <p:cNvPr id="9" name="8 Rectángulo"/>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Rectángulo"/>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Rectángulo"/>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Rectángulo"/>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Conector recto"/>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13 Conector recto"/>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14 Conector recto"/>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15 Conector recto"/>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16 Conector recto"/>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17 Rectángulo"/>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18 Elipse"/>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19 Elipse"/>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20 Elipse"/>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21 Elipse"/>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Elipse"/>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25 Conector recto"/>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Marcador de número de diapositiva"/>
          <p:cNvSpPr>
            <a:spLocks noGrp="1"/>
          </p:cNvSpPr>
          <p:nvPr>
            <p:ph type="sldNum" sz="quarter" idx="12"/>
          </p:nvPr>
        </p:nvSpPr>
        <p:spPr bwMode="auto">
          <a:xfrm>
            <a:off x="1340616" y="4928702"/>
            <a:ext cx="609600" cy="517524"/>
          </a:xfrm>
        </p:spPr>
        <p:txBody>
          <a:bodyPr/>
          <a:lstStyle/>
          <a:p>
            <a:fld id="{25CEF044-723A-41BB-B6DF-4D702DB80634}" type="slidenum">
              <a:rPr lang="es-ES" smtClean="0"/>
              <a:pPr/>
              <a:t>&lt;#&gt;</a:t>
            </a:fld>
            <a:endParaRPr lang="es-E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5" name="4 Marcador de fecha"/>
          <p:cNvSpPr>
            <a:spLocks noGrp="1"/>
          </p:cNvSpPr>
          <p:nvPr>
            <p:ph type="dt" sz="half" idx="10"/>
          </p:nvPr>
        </p:nvSpPr>
        <p:spPr/>
        <p:txBody>
          <a:bodyPr/>
          <a:lstStyle/>
          <a:p>
            <a:fld id="{5B967584-464A-4A27-9D46-033B72807A19}" type="datetimeFigureOut">
              <a:rPr lang="es-ES" smtClean="0"/>
              <a:pPr/>
              <a:t>14/03/2013</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25CEF044-723A-41BB-B6DF-4D702DB80634}" type="slidenum">
              <a:rPr lang="es-ES" smtClean="0"/>
              <a:pPr/>
              <a:t>&lt;#&gt;</a:t>
            </a:fld>
            <a:endParaRPr lang="es-ES"/>
          </a:p>
        </p:txBody>
      </p:sp>
      <p:sp>
        <p:nvSpPr>
          <p:cNvPr id="9" name="8 Marcador de contenido"/>
          <p:cNvSpPr>
            <a:spLocks noGrp="1"/>
          </p:cNvSpPr>
          <p:nvPr>
            <p:ph sz="quarter" idx="1"/>
          </p:nvPr>
        </p:nvSpPr>
        <p:spPr>
          <a:xfrm>
            <a:off x="457200" y="1600200"/>
            <a:ext cx="3657600" cy="45720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1" name="10 Marcador de contenido"/>
          <p:cNvSpPr>
            <a:spLocks noGrp="1"/>
          </p:cNvSpPr>
          <p:nvPr>
            <p:ph sz="quarter" idx="2"/>
          </p:nvPr>
        </p:nvSpPr>
        <p:spPr>
          <a:xfrm>
            <a:off x="4270248" y="1600200"/>
            <a:ext cx="3657600" cy="45720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7543800" cy="1143000"/>
          </a:xfrm>
        </p:spPr>
        <p:txBody>
          <a:bodyPr anchor="b"/>
          <a:lstStyle>
            <a:lvl1pPr>
              <a:defRPr/>
            </a:lvl1pPr>
          </a:lstStyle>
          <a:p>
            <a:r>
              <a:rPr kumimoji="0" lang="es-ES" smtClean="0"/>
              <a:t>Haga clic para modificar el estilo de título del patrón</a:t>
            </a:r>
            <a:endParaRPr kumimoji="0" lang="en-US"/>
          </a:p>
        </p:txBody>
      </p:sp>
      <p:sp>
        <p:nvSpPr>
          <p:cNvPr id="7" name="6 Marcador de fecha"/>
          <p:cNvSpPr>
            <a:spLocks noGrp="1"/>
          </p:cNvSpPr>
          <p:nvPr>
            <p:ph type="dt" sz="half" idx="10"/>
          </p:nvPr>
        </p:nvSpPr>
        <p:spPr/>
        <p:txBody>
          <a:bodyPr/>
          <a:lstStyle/>
          <a:p>
            <a:fld id="{5B967584-464A-4A27-9D46-033B72807A19}" type="datetimeFigureOut">
              <a:rPr lang="es-ES" smtClean="0"/>
              <a:pPr/>
              <a:t>14/03/2013</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25CEF044-723A-41BB-B6DF-4D702DB80634}" type="slidenum">
              <a:rPr lang="es-ES" smtClean="0"/>
              <a:pPr/>
              <a:t>&lt;#&gt;</a:t>
            </a:fld>
            <a:endParaRPr lang="es-ES"/>
          </a:p>
        </p:txBody>
      </p:sp>
      <p:sp>
        <p:nvSpPr>
          <p:cNvPr id="11" name="10 Marcador de contenido"/>
          <p:cNvSpPr>
            <a:spLocks noGrp="1"/>
          </p:cNvSpPr>
          <p:nvPr>
            <p:ph sz="quarter" idx="2"/>
          </p:nvPr>
        </p:nvSpPr>
        <p:spPr>
          <a:xfrm>
            <a:off x="457200" y="2362200"/>
            <a:ext cx="3657600" cy="38862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3" name="12 Marcador de contenido"/>
          <p:cNvSpPr>
            <a:spLocks noGrp="1"/>
          </p:cNvSpPr>
          <p:nvPr>
            <p:ph sz="quarter" idx="4"/>
          </p:nvPr>
        </p:nvSpPr>
        <p:spPr>
          <a:xfrm>
            <a:off x="4371975" y="2362200"/>
            <a:ext cx="3657600" cy="38862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2" name="11 Marcador de texto"/>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s-ES" smtClean="0"/>
              <a:t>Haga clic para modificar el estilo de texto del patrón</a:t>
            </a:r>
          </a:p>
        </p:txBody>
      </p:sp>
      <p:sp>
        <p:nvSpPr>
          <p:cNvPr id="14" name="13 Marcador de texto"/>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s-ES" smtClean="0"/>
              <a:t>Haga clic para modificar el estilo de texto del patrón</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6" name="5 Marcador de fecha"/>
          <p:cNvSpPr>
            <a:spLocks noGrp="1"/>
          </p:cNvSpPr>
          <p:nvPr>
            <p:ph type="dt" sz="half" idx="10"/>
          </p:nvPr>
        </p:nvSpPr>
        <p:spPr/>
        <p:txBody>
          <a:bodyPr rtlCol="0"/>
          <a:lstStyle/>
          <a:p>
            <a:fld id="{5B967584-464A-4A27-9D46-033B72807A19}" type="datetimeFigureOut">
              <a:rPr lang="es-ES" smtClean="0"/>
              <a:pPr/>
              <a:t>14/03/2013</a:t>
            </a:fld>
            <a:endParaRPr lang="es-ES"/>
          </a:p>
        </p:txBody>
      </p:sp>
      <p:sp>
        <p:nvSpPr>
          <p:cNvPr id="7" name="6 Marcador de número de diapositiva"/>
          <p:cNvSpPr>
            <a:spLocks noGrp="1"/>
          </p:cNvSpPr>
          <p:nvPr>
            <p:ph type="sldNum" sz="quarter" idx="11"/>
          </p:nvPr>
        </p:nvSpPr>
        <p:spPr/>
        <p:txBody>
          <a:bodyPr rtlCol="0"/>
          <a:lstStyle/>
          <a:p>
            <a:fld id="{25CEF044-723A-41BB-B6DF-4D702DB80634}" type="slidenum">
              <a:rPr lang="es-ES" smtClean="0"/>
              <a:pPr/>
              <a:t>&lt;#&gt;</a:t>
            </a:fld>
            <a:endParaRPr lang="es-ES"/>
          </a:p>
        </p:txBody>
      </p:sp>
      <p:sp>
        <p:nvSpPr>
          <p:cNvPr id="8" name="7 Marcador de pie de página"/>
          <p:cNvSpPr>
            <a:spLocks noGrp="1"/>
          </p:cNvSpPr>
          <p:nvPr>
            <p:ph type="ftr" sz="quarter" idx="12"/>
          </p:nvPr>
        </p:nvSpPr>
        <p:spPr/>
        <p:txBody>
          <a:bodyPr rtlCol="0"/>
          <a:lstStyle/>
          <a:p>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5B967584-464A-4A27-9D46-033B72807A19}" type="datetimeFigureOut">
              <a:rPr lang="es-ES" smtClean="0"/>
              <a:pPr/>
              <a:t>14/03/2013</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25CEF044-723A-41BB-B6DF-4D702DB80634}" type="slidenum">
              <a:rPr lang="es-ES" smtClean="0"/>
              <a:pPr/>
              <a:t>&lt;#&gt;</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bg>
      <p:bgRef idx="1001">
        <a:schemeClr val="bg1"/>
      </p:bgRef>
    </p:bg>
    <p:spTree>
      <p:nvGrpSpPr>
        <p:cNvPr id="1" name=""/>
        <p:cNvGrpSpPr/>
        <p:nvPr/>
      </p:nvGrpSpPr>
      <p:grpSpPr>
        <a:xfrm>
          <a:off x="0" y="0"/>
          <a:ext cx="0" cy="0"/>
          <a:chOff x="0" y="0"/>
          <a:chExt cx="0" cy="0"/>
        </a:xfrm>
      </p:grpSpPr>
      <p:sp>
        <p:nvSpPr>
          <p:cNvPr id="10" name="9 Conector recto"/>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1 Título"/>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s-ES" smtClean="0"/>
              <a:t>Haga clic para modificar el estilo de texto del patrón</a:t>
            </a:r>
          </a:p>
        </p:txBody>
      </p:sp>
      <p:sp>
        <p:nvSpPr>
          <p:cNvPr id="8" name="7 Conector recto"/>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8 Conector recto"/>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10 Conector recto"/>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Rectángulo"/>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Conector recto"/>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13 Elipse"/>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17 Marcador de contenido"/>
          <p:cNvSpPr>
            <a:spLocks noGrp="1"/>
          </p:cNvSpPr>
          <p:nvPr>
            <p:ph sz="quarter" idx="1"/>
          </p:nvPr>
        </p:nvSpPr>
        <p:spPr>
          <a:xfrm>
            <a:off x="304800" y="274320"/>
            <a:ext cx="5638800" cy="6327648"/>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1" name="20 Marcador de fecha"/>
          <p:cNvSpPr>
            <a:spLocks noGrp="1"/>
          </p:cNvSpPr>
          <p:nvPr>
            <p:ph type="dt" sz="half" idx="14"/>
          </p:nvPr>
        </p:nvSpPr>
        <p:spPr/>
        <p:txBody>
          <a:bodyPr rtlCol="0"/>
          <a:lstStyle/>
          <a:p>
            <a:fld id="{5B967584-464A-4A27-9D46-033B72807A19}" type="datetimeFigureOut">
              <a:rPr lang="es-ES" smtClean="0"/>
              <a:pPr/>
              <a:t>14/03/2013</a:t>
            </a:fld>
            <a:endParaRPr lang="es-ES"/>
          </a:p>
        </p:txBody>
      </p:sp>
      <p:sp>
        <p:nvSpPr>
          <p:cNvPr id="22" name="21 Marcador de número de diapositiva"/>
          <p:cNvSpPr>
            <a:spLocks noGrp="1"/>
          </p:cNvSpPr>
          <p:nvPr>
            <p:ph type="sldNum" sz="quarter" idx="15"/>
          </p:nvPr>
        </p:nvSpPr>
        <p:spPr/>
        <p:txBody>
          <a:bodyPr rtlCol="0"/>
          <a:lstStyle/>
          <a:p>
            <a:fld id="{25CEF044-723A-41BB-B6DF-4D702DB80634}" type="slidenum">
              <a:rPr lang="es-ES" smtClean="0"/>
              <a:pPr/>
              <a:t>&lt;#&gt;</a:t>
            </a:fld>
            <a:endParaRPr lang="es-ES"/>
          </a:p>
        </p:txBody>
      </p:sp>
      <p:sp>
        <p:nvSpPr>
          <p:cNvPr id="23" name="22 Marcador de pie de página"/>
          <p:cNvSpPr>
            <a:spLocks noGrp="1"/>
          </p:cNvSpPr>
          <p:nvPr>
            <p:ph type="ftr" sz="quarter" idx="16"/>
          </p:nvPr>
        </p:nvSpPr>
        <p:spPr/>
        <p:txBody>
          <a:bodyPr rtlCol="0"/>
          <a:lstStyle/>
          <a:p>
            <a:endParaRPr lang="es-E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9" name="8 Conector recto"/>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Elipse"/>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1 Título"/>
          <p:cNvSpPr>
            <a:spLocks noGrp="1"/>
          </p:cNvSpPr>
          <p:nvPr>
            <p:ph type="title"/>
          </p:nvPr>
        </p:nvSpPr>
        <p:spPr>
          <a:xfrm rot="5400000">
            <a:off x="3350133" y="3200400"/>
            <a:ext cx="6309360" cy="457200"/>
          </a:xfrm>
        </p:spPr>
        <p:txBody>
          <a:bodyPr anchor="b"/>
          <a:lstStyle>
            <a:lvl1pPr algn="l">
              <a:buNone/>
              <a:defRPr sz="2000" b="1"/>
            </a:lvl1pPr>
          </a:lstStyle>
          <a:p>
            <a:r>
              <a:rPr kumimoji="0" lang="es-ES" smtClean="0"/>
              <a:t>Haga clic para modificar el estilo de título del patrón</a:t>
            </a:r>
            <a:endParaRPr kumimoji="0" lang="en-US"/>
          </a:p>
        </p:txBody>
      </p:sp>
      <p:sp>
        <p:nvSpPr>
          <p:cNvPr id="3" name="2 Marcador de posición de imagen"/>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s-ES" smtClean="0"/>
              <a:t>Haga clic en el icono para agregar una imagen</a:t>
            </a:r>
            <a:endParaRPr kumimoji="0" lang="en-US" dirty="0"/>
          </a:p>
        </p:txBody>
      </p:sp>
      <p:sp>
        <p:nvSpPr>
          <p:cNvPr id="4" name="3 Marcador de texto"/>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
        <p:nvSpPr>
          <p:cNvPr id="10" name="9 Conector recto"/>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10 Rectángulo"/>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Conector recto"/>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18 Conector recto"/>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19 Conector recto"/>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16 Marcador de fecha"/>
          <p:cNvSpPr>
            <a:spLocks noGrp="1"/>
          </p:cNvSpPr>
          <p:nvPr>
            <p:ph type="dt" sz="half" idx="10"/>
          </p:nvPr>
        </p:nvSpPr>
        <p:spPr/>
        <p:txBody>
          <a:bodyPr rtlCol="0"/>
          <a:lstStyle/>
          <a:p>
            <a:fld id="{5B967584-464A-4A27-9D46-033B72807A19}" type="datetimeFigureOut">
              <a:rPr lang="es-ES" smtClean="0"/>
              <a:pPr/>
              <a:t>14/03/2013</a:t>
            </a:fld>
            <a:endParaRPr lang="es-ES"/>
          </a:p>
        </p:txBody>
      </p:sp>
      <p:sp>
        <p:nvSpPr>
          <p:cNvPr id="18" name="17 Marcador de número de diapositiva"/>
          <p:cNvSpPr>
            <a:spLocks noGrp="1"/>
          </p:cNvSpPr>
          <p:nvPr>
            <p:ph type="sldNum" sz="quarter" idx="11"/>
          </p:nvPr>
        </p:nvSpPr>
        <p:spPr/>
        <p:txBody>
          <a:bodyPr rtlCol="0"/>
          <a:lstStyle/>
          <a:p>
            <a:fld id="{25CEF044-723A-41BB-B6DF-4D702DB80634}" type="slidenum">
              <a:rPr lang="es-ES" smtClean="0"/>
              <a:pPr/>
              <a:t>&lt;#&gt;</a:t>
            </a:fld>
            <a:endParaRPr lang="es-ES"/>
          </a:p>
        </p:txBody>
      </p:sp>
      <p:sp>
        <p:nvSpPr>
          <p:cNvPr id="21" name="20 Marcador de pie de página"/>
          <p:cNvSpPr>
            <a:spLocks noGrp="1"/>
          </p:cNvSpPr>
          <p:nvPr>
            <p:ph type="ftr" sz="quarter" idx="12"/>
          </p:nvPr>
        </p:nvSpPr>
        <p:spPr/>
        <p:txBody>
          <a:bodyPr rtlCol="0"/>
          <a:lstStyle/>
          <a:p>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15 Conector recto"/>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21 Marcador de título"/>
          <p:cNvSpPr>
            <a:spLocks noGrp="1"/>
          </p:cNvSpPr>
          <p:nvPr>
            <p:ph type="title"/>
          </p:nvPr>
        </p:nvSpPr>
        <p:spPr>
          <a:xfrm>
            <a:off x="457200" y="274638"/>
            <a:ext cx="7467600" cy="1143000"/>
          </a:xfrm>
          <a:prstGeom prst="rect">
            <a:avLst/>
          </a:prstGeom>
        </p:spPr>
        <p:txBody>
          <a:bodyPr vert="horz" anchor="b">
            <a:normAutofit/>
          </a:bodyPr>
          <a:lstStyle/>
          <a:p>
            <a:r>
              <a:rPr kumimoji="0" lang="es-ES" smtClean="0"/>
              <a:t>Haga clic para modificar el estilo de título del patrón</a:t>
            </a:r>
            <a:endParaRPr kumimoji="0" lang="en-US"/>
          </a:p>
        </p:txBody>
      </p:sp>
      <p:sp>
        <p:nvSpPr>
          <p:cNvPr id="13" name="12 Marcador de texto"/>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4" name="13 Marcador de fecha"/>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5B967584-464A-4A27-9D46-033B72807A19}" type="datetimeFigureOut">
              <a:rPr lang="es-ES" smtClean="0"/>
              <a:pPr/>
              <a:t>14/03/2013</a:t>
            </a:fld>
            <a:endParaRPr lang="es-ES"/>
          </a:p>
        </p:txBody>
      </p:sp>
      <p:sp>
        <p:nvSpPr>
          <p:cNvPr id="3" name="2 Marcador de pie de página"/>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s-ES"/>
          </a:p>
        </p:txBody>
      </p:sp>
      <p:sp>
        <p:nvSpPr>
          <p:cNvPr id="7" name="6 Conector recto"/>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8 Conector recto"/>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9 Rectángulo"/>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Conector recto"/>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Elipse"/>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Marcador de número de diapositiva"/>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25CEF044-723A-41BB-B6DF-4D702DB80634}" type="slidenum">
              <a:rPr lang="es-ES" smtClean="0"/>
              <a:pPr/>
              <a:t>&lt;#&gt;</a:t>
            </a:fld>
            <a:endParaRPr lang="es-E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2987824" y="4797152"/>
            <a:ext cx="4104456" cy="648071"/>
          </a:xfrm>
        </p:spPr>
        <p:txBody>
          <a:bodyPr>
            <a:normAutofit/>
          </a:bodyPr>
          <a:lstStyle/>
          <a:p>
            <a:r>
              <a:rPr lang="es-ES_tradnl" sz="2400" dirty="0" smtClean="0"/>
              <a:t>APEC 2013, FEB. TOKIO</a:t>
            </a:r>
            <a:endParaRPr lang="es-ES" sz="2400" dirty="0"/>
          </a:p>
        </p:txBody>
      </p:sp>
      <p:sp>
        <p:nvSpPr>
          <p:cNvPr id="3" name="2 Subtítulo"/>
          <p:cNvSpPr>
            <a:spLocks noGrp="1"/>
          </p:cNvSpPr>
          <p:nvPr>
            <p:ph type="subTitle" idx="1"/>
          </p:nvPr>
        </p:nvSpPr>
        <p:spPr>
          <a:xfrm>
            <a:off x="1079104" y="332656"/>
            <a:ext cx="8064896" cy="1008112"/>
          </a:xfrm>
        </p:spPr>
        <p:txBody>
          <a:bodyPr>
            <a:normAutofit/>
          </a:bodyPr>
          <a:lstStyle/>
          <a:p>
            <a:pPr algn="ctr"/>
            <a:r>
              <a:rPr lang="en-US" sz="2400" dirty="0">
                <a:solidFill>
                  <a:schemeClr val="tx1"/>
                </a:solidFill>
              </a:rPr>
              <a:t>"PREPAREDNESS TO FLOOD AND NATURAL DISASTER FROM THE EDUCATION</a:t>
            </a:r>
            <a:r>
              <a:rPr lang="en-US" sz="2400" dirty="0" smtClean="0">
                <a:solidFill>
                  <a:schemeClr val="tx1"/>
                </a:solidFill>
              </a:rPr>
              <a:t>"</a:t>
            </a:r>
            <a:endParaRPr lang="es-ES" sz="2400" dirty="0">
              <a:solidFill>
                <a:schemeClr val="tx1"/>
              </a:solidFill>
            </a:endParaRPr>
          </a:p>
        </p:txBody>
      </p:sp>
      <p:pic>
        <p:nvPicPr>
          <p:cNvPr id="4" name="3 Imagen"/>
          <p:cNvPicPr/>
          <p:nvPr/>
        </p:nvPicPr>
        <p:blipFill>
          <a:blip r:embed="rId2" cstate="print"/>
          <a:srcRect/>
          <a:stretch>
            <a:fillRect/>
          </a:stretch>
        </p:blipFill>
        <p:spPr bwMode="auto">
          <a:xfrm>
            <a:off x="2555776" y="1556792"/>
            <a:ext cx="5393690" cy="3055620"/>
          </a:xfrm>
          <a:prstGeom prst="rect">
            <a:avLst/>
          </a:prstGeom>
          <a:noFill/>
          <a:ln w="9525">
            <a:noFill/>
            <a:miter lim="800000"/>
            <a:headEnd/>
            <a:tailEnd/>
          </a:ln>
        </p:spPr>
      </p:pic>
      <p:sp>
        <p:nvSpPr>
          <p:cNvPr id="5" name="1 Título"/>
          <p:cNvSpPr txBox="1">
            <a:spLocks/>
          </p:cNvSpPr>
          <p:nvPr/>
        </p:nvSpPr>
        <p:spPr>
          <a:xfrm>
            <a:off x="4932040" y="5733256"/>
            <a:ext cx="4104456" cy="648071"/>
          </a:xfrm>
          <a:prstGeom prst="rect">
            <a:avLst/>
          </a:prstGeom>
        </p:spPr>
        <p:txBody>
          <a:bodyPr vert="horz" anchor="b">
            <a:normAutofit/>
          </a:bodyPr>
          <a:lstStyle>
            <a:lvl1pPr algn="l" rtl="0" eaLnBrk="1" latinLnBrk="0" hangingPunct="1">
              <a:spcBef>
                <a:spcPct val="0"/>
              </a:spcBef>
              <a:buNone/>
              <a:defRPr kumimoji="0" sz="3000" b="1" kern="1200" cap="small" baseline="0">
                <a:solidFill>
                  <a:schemeClr val="tx2"/>
                </a:solidFill>
                <a:latin typeface="+mj-lt"/>
                <a:ea typeface="+mj-ea"/>
                <a:cs typeface="+mj-cs"/>
              </a:defRPr>
            </a:lvl1pPr>
          </a:lstStyle>
          <a:p>
            <a:r>
              <a:rPr lang="es-ES_tradnl" sz="2000" dirty="0" smtClean="0">
                <a:latin typeface="Arial" pitchFamily="34" charset="0"/>
                <a:cs typeface="Arial" pitchFamily="34" charset="0"/>
              </a:rPr>
              <a:t>Perú – Mónica </a:t>
            </a:r>
            <a:r>
              <a:rPr lang="es-ES_tradnl" sz="2000" dirty="0" err="1" smtClean="0">
                <a:latin typeface="Arial" pitchFamily="34" charset="0"/>
                <a:cs typeface="Arial" pitchFamily="34" charset="0"/>
              </a:rPr>
              <a:t>Miyagui</a:t>
            </a:r>
            <a:endParaRPr lang="es-ES" sz="2000" dirty="0">
              <a:latin typeface="Arial" pitchFamily="34" charset="0"/>
              <a:cs typeface="Arial"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11560" y="836712"/>
            <a:ext cx="7772400" cy="1470025"/>
          </a:xfrm>
        </p:spPr>
        <p:txBody>
          <a:bodyPr>
            <a:noAutofit/>
          </a:bodyPr>
          <a:lstStyle/>
          <a:p>
            <a:pPr algn="just"/>
            <a:r>
              <a:rPr lang="en-US" sz="2400" dirty="0" smtClean="0">
                <a:solidFill>
                  <a:schemeClr val="tx1"/>
                </a:solidFill>
              </a:rPr>
              <a:t>The total annual rainfall is 10 mm in the coastal area and about 1,000 mm in the mountainous area. The annual amount of precipitation in Lima, </a:t>
            </a:r>
            <a:r>
              <a:rPr lang="en-US" sz="2400" dirty="0" err="1" smtClean="0">
                <a:solidFill>
                  <a:schemeClr val="tx1"/>
                </a:solidFill>
              </a:rPr>
              <a:t>Matucana</a:t>
            </a:r>
            <a:r>
              <a:rPr lang="en-US" sz="2400" dirty="0" smtClean="0">
                <a:solidFill>
                  <a:schemeClr val="tx1"/>
                </a:solidFill>
              </a:rPr>
              <a:t> and </a:t>
            </a:r>
            <a:r>
              <a:rPr lang="en-US" sz="2400" dirty="0" err="1" smtClean="0">
                <a:solidFill>
                  <a:schemeClr val="tx1"/>
                </a:solidFill>
              </a:rPr>
              <a:t>Milloc</a:t>
            </a:r>
            <a:r>
              <a:rPr lang="en-US" sz="2400" dirty="0" smtClean="0">
                <a:solidFill>
                  <a:schemeClr val="tx1"/>
                </a:solidFill>
              </a:rPr>
              <a:t>, is 10mm, 270 mm and 660 mm respectively. </a:t>
            </a:r>
            <a:br>
              <a:rPr lang="en-US" sz="2400" dirty="0" smtClean="0">
                <a:solidFill>
                  <a:schemeClr val="tx1"/>
                </a:solidFill>
              </a:rPr>
            </a:br>
            <a:r>
              <a:rPr lang="es-ES" sz="2400" dirty="0" smtClean="0">
                <a:solidFill>
                  <a:schemeClr val="tx1"/>
                </a:solidFill>
              </a:rPr>
              <a:t/>
            </a:r>
            <a:br>
              <a:rPr lang="es-ES" sz="2400" dirty="0" smtClean="0">
                <a:solidFill>
                  <a:schemeClr val="tx1"/>
                </a:solidFill>
              </a:rPr>
            </a:br>
            <a:endParaRPr lang="es-ES" sz="2400" dirty="0"/>
          </a:p>
        </p:txBody>
      </p:sp>
      <p:graphicFrame>
        <p:nvGraphicFramePr>
          <p:cNvPr id="4" name="3 Marcador de contenido"/>
          <p:cNvGraphicFramePr>
            <a:graphicFrameLocks/>
          </p:cNvGraphicFramePr>
          <p:nvPr/>
        </p:nvGraphicFramePr>
        <p:xfrm>
          <a:off x="1907704" y="2276872"/>
          <a:ext cx="4896544" cy="2736305"/>
        </p:xfrm>
        <a:graphic>
          <a:graphicData uri="http://schemas.openxmlformats.org/drawingml/2006/table">
            <a:tbl>
              <a:tblPr/>
              <a:tblGrid>
                <a:gridCol w="2190589"/>
                <a:gridCol w="2705955"/>
              </a:tblGrid>
              <a:tr h="912101">
                <a:tc>
                  <a:txBody>
                    <a:bodyPr/>
                    <a:lstStyle/>
                    <a:p>
                      <a:pPr algn="ctr">
                        <a:lnSpc>
                          <a:spcPct val="115000"/>
                        </a:lnSpc>
                        <a:spcAft>
                          <a:spcPts val="0"/>
                        </a:spcAft>
                      </a:pPr>
                      <a:r>
                        <a:rPr lang="en-US" sz="1800" dirty="0">
                          <a:solidFill>
                            <a:srgbClr val="000000"/>
                          </a:solidFill>
                          <a:latin typeface="Verdana"/>
                          <a:ea typeface="ＭＳ 明朝"/>
                          <a:cs typeface="Times New Roman"/>
                        </a:rPr>
                        <a:t>Place</a:t>
                      </a:r>
                      <a:endParaRPr lang="es-ES" sz="1800" dirty="0">
                        <a:latin typeface="Calibri"/>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800" dirty="0">
                          <a:solidFill>
                            <a:srgbClr val="000000"/>
                          </a:solidFill>
                          <a:latin typeface="Verdana"/>
                          <a:ea typeface="ＭＳ 明朝"/>
                          <a:cs typeface="Times New Roman"/>
                        </a:rPr>
                        <a:t>Annual rainfall</a:t>
                      </a:r>
                      <a:r>
                        <a:rPr lang="es-ES" sz="1800" dirty="0">
                          <a:solidFill>
                            <a:srgbClr val="000000"/>
                          </a:solidFill>
                          <a:latin typeface="Verdana"/>
                          <a:ea typeface="ＭＳ 明朝"/>
                          <a:cs typeface="Times New Roman"/>
                        </a:rPr>
                        <a:t> (mm)</a:t>
                      </a:r>
                      <a:endParaRPr lang="es-ES" sz="1800" dirty="0">
                        <a:latin typeface="Calibri"/>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56051">
                <a:tc>
                  <a:txBody>
                    <a:bodyPr/>
                    <a:lstStyle/>
                    <a:p>
                      <a:pPr algn="ctr">
                        <a:lnSpc>
                          <a:spcPct val="115000"/>
                        </a:lnSpc>
                        <a:spcAft>
                          <a:spcPts val="0"/>
                        </a:spcAft>
                      </a:pPr>
                      <a:r>
                        <a:rPr lang="es-ES" sz="1800">
                          <a:solidFill>
                            <a:srgbClr val="000000"/>
                          </a:solidFill>
                          <a:latin typeface="Verdana"/>
                          <a:ea typeface="ＭＳ 明朝"/>
                          <a:cs typeface="Times New Roman"/>
                        </a:rPr>
                        <a:t>Lima</a:t>
                      </a:r>
                      <a:endParaRPr lang="es-ES" sz="1800">
                        <a:latin typeface="Calibri"/>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800" dirty="0">
                          <a:solidFill>
                            <a:srgbClr val="000000"/>
                          </a:solidFill>
                          <a:latin typeface="Verdana"/>
                          <a:ea typeface="ＭＳ 明朝"/>
                          <a:cs typeface="Times New Roman"/>
                        </a:rPr>
                        <a:t>10</a:t>
                      </a:r>
                      <a:endParaRPr lang="es-ES" sz="1800" dirty="0">
                        <a:latin typeface="Calibri"/>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56051">
                <a:tc>
                  <a:txBody>
                    <a:bodyPr/>
                    <a:lstStyle/>
                    <a:p>
                      <a:pPr algn="ctr">
                        <a:lnSpc>
                          <a:spcPct val="115000"/>
                        </a:lnSpc>
                        <a:spcAft>
                          <a:spcPts val="0"/>
                        </a:spcAft>
                      </a:pPr>
                      <a:r>
                        <a:rPr lang="es-ES" sz="1800">
                          <a:solidFill>
                            <a:srgbClr val="000000"/>
                          </a:solidFill>
                          <a:latin typeface="Verdana"/>
                          <a:ea typeface="ＭＳ 明朝"/>
                          <a:cs typeface="Times New Roman"/>
                        </a:rPr>
                        <a:t>Chosica</a:t>
                      </a:r>
                      <a:endParaRPr lang="es-ES" sz="1800">
                        <a:latin typeface="Calibri"/>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800">
                          <a:solidFill>
                            <a:srgbClr val="000000"/>
                          </a:solidFill>
                          <a:latin typeface="Verdana"/>
                          <a:ea typeface="ＭＳ 明朝"/>
                          <a:cs typeface="Times New Roman"/>
                        </a:rPr>
                        <a:t>24</a:t>
                      </a:r>
                      <a:endParaRPr lang="es-ES" sz="1800">
                        <a:latin typeface="Calibri"/>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56051">
                <a:tc>
                  <a:txBody>
                    <a:bodyPr/>
                    <a:lstStyle/>
                    <a:p>
                      <a:pPr algn="ctr">
                        <a:lnSpc>
                          <a:spcPct val="115000"/>
                        </a:lnSpc>
                        <a:spcAft>
                          <a:spcPts val="0"/>
                        </a:spcAft>
                      </a:pPr>
                      <a:r>
                        <a:rPr lang="es-ES" sz="1800">
                          <a:solidFill>
                            <a:srgbClr val="000000"/>
                          </a:solidFill>
                          <a:latin typeface="Verdana"/>
                          <a:ea typeface="ＭＳ 明朝"/>
                          <a:cs typeface="Times New Roman"/>
                        </a:rPr>
                        <a:t>San Mateo</a:t>
                      </a:r>
                      <a:endParaRPr lang="es-ES" sz="1800">
                        <a:latin typeface="Calibri"/>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800" dirty="0">
                          <a:solidFill>
                            <a:srgbClr val="000000"/>
                          </a:solidFill>
                          <a:latin typeface="Verdana"/>
                          <a:ea typeface="ＭＳ 明朝"/>
                          <a:cs typeface="Times New Roman"/>
                        </a:rPr>
                        <a:t>38</a:t>
                      </a:r>
                      <a:endParaRPr lang="es-ES" sz="1800" dirty="0">
                        <a:latin typeface="Calibri"/>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56051">
                <a:tc>
                  <a:txBody>
                    <a:bodyPr/>
                    <a:lstStyle/>
                    <a:p>
                      <a:pPr algn="ctr">
                        <a:lnSpc>
                          <a:spcPct val="115000"/>
                        </a:lnSpc>
                        <a:spcAft>
                          <a:spcPts val="0"/>
                        </a:spcAft>
                      </a:pPr>
                      <a:r>
                        <a:rPr lang="es-ES" sz="1800">
                          <a:solidFill>
                            <a:srgbClr val="000000"/>
                          </a:solidFill>
                          <a:latin typeface="Verdana"/>
                          <a:ea typeface="ＭＳ 明朝"/>
                          <a:cs typeface="Times New Roman"/>
                        </a:rPr>
                        <a:t>Milloc</a:t>
                      </a:r>
                      <a:endParaRPr lang="es-ES" sz="1800">
                        <a:latin typeface="Calibri"/>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800" dirty="0">
                          <a:solidFill>
                            <a:srgbClr val="000000"/>
                          </a:solidFill>
                          <a:latin typeface="Verdana"/>
                          <a:ea typeface="ＭＳ 明朝"/>
                          <a:cs typeface="Times New Roman"/>
                        </a:rPr>
                        <a:t>660</a:t>
                      </a:r>
                      <a:endParaRPr lang="es-ES" sz="1800" dirty="0">
                        <a:latin typeface="Calibri"/>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5" name="4 CuadroTexto"/>
          <p:cNvSpPr txBox="1"/>
          <p:nvPr/>
        </p:nvSpPr>
        <p:spPr>
          <a:xfrm>
            <a:off x="539552" y="5157192"/>
            <a:ext cx="8064896" cy="1200328"/>
          </a:xfrm>
          <a:prstGeom prst="rect">
            <a:avLst/>
          </a:prstGeom>
          <a:noFill/>
        </p:spPr>
        <p:txBody>
          <a:bodyPr wrap="square" rtlCol="0">
            <a:spAutoFit/>
          </a:bodyPr>
          <a:lstStyle/>
          <a:p>
            <a:r>
              <a:rPr lang="en-US" sz="2400" dirty="0" smtClean="0"/>
              <a:t>If flood  occurs in Lima from rainfall in </a:t>
            </a:r>
            <a:r>
              <a:rPr lang="en-US" sz="2400" dirty="0" err="1" smtClean="0"/>
              <a:t>Chosica</a:t>
            </a:r>
            <a:r>
              <a:rPr lang="en-US" sz="2400" dirty="0" smtClean="0"/>
              <a:t>,  what might be the height?</a:t>
            </a:r>
            <a:br>
              <a:rPr lang="en-US" sz="2400" dirty="0" smtClean="0"/>
            </a:br>
            <a:endParaRPr lang="es-ES" sz="24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Título"/>
          <p:cNvSpPr>
            <a:spLocks noGrp="1"/>
          </p:cNvSpPr>
          <p:nvPr>
            <p:ph type="title"/>
          </p:nvPr>
        </p:nvSpPr>
        <p:spPr>
          <a:xfrm>
            <a:off x="457200" y="274638"/>
            <a:ext cx="8229600" cy="922114"/>
          </a:xfrm>
        </p:spPr>
        <p:txBody>
          <a:bodyPr>
            <a:noAutofit/>
          </a:bodyPr>
          <a:lstStyle/>
          <a:p>
            <a:pPr algn="ctr"/>
            <a:r>
              <a:rPr lang="en-US" sz="3200" b="1" u="sng" dirty="0" smtClean="0"/>
              <a:t>Task 1</a:t>
            </a:r>
            <a:r>
              <a:rPr lang="es-ES" sz="3200" u="sng" dirty="0" smtClean="0"/>
              <a:t/>
            </a:r>
            <a:br>
              <a:rPr lang="es-ES" sz="3200" u="sng" dirty="0" smtClean="0"/>
            </a:br>
            <a:endParaRPr lang="es-ES" sz="3200" u="sng" dirty="0"/>
          </a:p>
        </p:txBody>
      </p:sp>
      <p:sp>
        <p:nvSpPr>
          <p:cNvPr id="3" name="2 Marcador de contenido"/>
          <p:cNvSpPr>
            <a:spLocks noGrp="1"/>
          </p:cNvSpPr>
          <p:nvPr>
            <p:ph sz="quarter" idx="1"/>
          </p:nvPr>
        </p:nvSpPr>
        <p:spPr/>
        <p:txBody>
          <a:bodyPr/>
          <a:lstStyle/>
          <a:p>
            <a:r>
              <a:rPr lang="en-US" sz="2400" dirty="0" smtClean="0"/>
              <a:t>What is the volume of water equivalent of 10mm?</a:t>
            </a:r>
            <a:endParaRPr lang="es-ES" sz="2400" dirty="0" smtClean="0"/>
          </a:p>
          <a:p>
            <a:r>
              <a:rPr lang="en-US" sz="2400" dirty="0" smtClean="0"/>
              <a:t>Filled with water to a height of 10mm, a container of 1m long and 1 m wide. </a:t>
            </a:r>
            <a:r>
              <a:rPr lang="es-ES" sz="2400" dirty="0" err="1" smtClean="0"/>
              <a:t>Calculate</a:t>
            </a:r>
            <a:r>
              <a:rPr lang="es-ES" sz="2400" dirty="0" smtClean="0"/>
              <a:t> </a:t>
            </a:r>
            <a:r>
              <a:rPr lang="es-ES" sz="2400" dirty="0" err="1" smtClean="0"/>
              <a:t>the</a:t>
            </a:r>
            <a:r>
              <a:rPr lang="es-ES" sz="2400" dirty="0" smtClean="0"/>
              <a:t> </a:t>
            </a:r>
            <a:r>
              <a:rPr lang="es-ES" sz="2400" dirty="0" err="1" smtClean="0"/>
              <a:t>volume</a:t>
            </a:r>
            <a:r>
              <a:rPr lang="es-ES" sz="2400" dirty="0" smtClean="0"/>
              <a:t> V = AXH, </a:t>
            </a:r>
          </a:p>
          <a:p>
            <a:r>
              <a:rPr lang="es-ES" sz="2400" dirty="0" smtClean="0"/>
              <a:t>V = 100cmx100cmx0, 1cm = 1000cm</a:t>
            </a:r>
            <a:r>
              <a:rPr lang="es-ES" sz="2400" baseline="30000" dirty="0" smtClean="0"/>
              <a:t>3</a:t>
            </a:r>
            <a:endParaRPr lang="es-ES" sz="2400" dirty="0" smtClean="0"/>
          </a:p>
          <a:p>
            <a:r>
              <a:rPr lang="en-US" sz="2400" dirty="0" smtClean="0"/>
              <a:t>1000cm</a:t>
            </a:r>
            <a:r>
              <a:rPr lang="en-US" sz="2400" baseline="30000" dirty="0" smtClean="0"/>
              <a:t>3</a:t>
            </a:r>
            <a:r>
              <a:rPr lang="en-US" sz="2400" dirty="0" smtClean="0"/>
              <a:t> is equivalent to 1000ml, then converted to 1 l</a:t>
            </a:r>
            <a:endParaRPr lang="es-ES" sz="2400" dirty="0" smtClean="0"/>
          </a:p>
          <a:p>
            <a:pPr>
              <a:buNone/>
            </a:pPr>
            <a:endParaRPr lang="es-ES_tradnl" dirty="0" smtClean="0"/>
          </a:p>
          <a:p>
            <a:pPr>
              <a:buNone/>
            </a:pPr>
            <a:endParaRPr lang="es-ES" dirty="0"/>
          </a:p>
        </p:txBody>
      </p:sp>
      <p:pic>
        <p:nvPicPr>
          <p:cNvPr id="1027" name="Picture 3"/>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2426618" y="3717032"/>
            <a:ext cx="3171825" cy="2552700"/>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899592" y="620688"/>
            <a:ext cx="7772400" cy="1470025"/>
          </a:xfrm>
        </p:spPr>
        <p:txBody>
          <a:bodyPr>
            <a:normAutofit/>
          </a:bodyPr>
          <a:lstStyle/>
          <a:p>
            <a:pPr algn="ctr"/>
            <a:r>
              <a:rPr lang="en-US" sz="3200" u="sng" dirty="0" smtClean="0"/>
              <a:t>Task 2</a:t>
            </a:r>
            <a:r>
              <a:rPr lang="es-ES" sz="3200" u="sng" dirty="0" smtClean="0"/>
              <a:t/>
            </a:r>
            <a:br>
              <a:rPr lang="es-ES" sz="3200" u="sng" dirty="0" smtClean="0"/>
            </a:br>
            <a:endParaRPr lang="es-ES" sz="3200" u="sng" dirty="0"/>
          </a:p>
        </p:txBody>
      </p:sp>
      <p:sp>
        <p:nvSpPr>
          <p:cNvPr id="3" name="2 Subtítulo"/>
          <p:cNvSpPr>
            <a:spLocks noGrp="1"/>
          </p:cNvSpPr>
          <p:nvPr>
            <p:ph type="subTitle" idx="1"/>
          </p:nvPr>
        </p:nvSpPr>
        <p:spPr>
          <a:xfrm>
            <a:off x="1259632" y="2060848"/>
            <a:ext cx="6832848" cy="1296144"/>
          </a:xfrm>
        </p:spPr>
        <p:txBody>
          <a:bodyPr>
            <a:normAutofit fontScale="85000" lnSpcReduction="10000"/>
          </a:bodyPr>
          <a:lstStyle/>
          <a:p>
            <a:pPr algn="just"/>
            <a:r>
              <a:rPr lang="es-ES_tradnl" sz="2400" dirty="0" smtClean="0">
                <a:solidFill>
                  <a:schemeClr val="tx1"/>
                </a:solidFill>
              </a:rPr>
              <a:t>F</a:t>
            </a:r>
            <a:r>
              <a:rPr lang="en-US" sz="2400" dirty="0" err="1" smtClean="0">
                <a:solidFill>
                  <a:schemeClr val="tx1"/>
                </a:solidFill>
              </a:rPr>
              <a:t>illed</a:t>
            </a:r>
            <a:r>
              <a:rPr lang="en-US" sz="2400" dirty="0" smtClean="0">
                <a:solidFill>
                  <a:schemeClr val="tx1"/>
                </a:solidFill>
              </a:rPr>
              <a:t> with water to a height from 10mm, to 24 mm , to increased  2mm  each  and calculate the volume</a:t>
            </a:r>
          </a:p>
          <a:p>
            <a:pPr algn="just"/>
            <a:r>
              <a:rPr lang="en-US" sz="2400" dirty="0" smtClean="0">
                <a:solidFill>
                  <a:schemeClr val="tx1"/>
                </a:solidFill>
              </a:rPr>
              <a:t> V = AXH,    V=100cmx100cmx...cm = …………. cm</a:t>
            </a:r>
            <a:r>
              <a:rPr lang="en-US" sz="2400" baseline="30000" dirty="0" smtClean="0">
                <a:solidFill>
                  <a:schemeClr val="tx1"/>
                </a:solidFill>
              </a:rPr>
              <a:t>3</a:t>
            </a:r>
            <a:endParaRPr lang="es-ES" sz="2400" baseline="30000" dirty="0" smtClean="0">
              <a:solidFill>
                <a:schemeClr val="tx1"/>
              </a:solidFill>
            </a:endParaRPr>
          </a:p>
        </p:txBody>
      </p:sp>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3059832" y="3429000"/>
            <a:ext cx="2295525" cy="2295525"/>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Tabla"/>
          <p:cNvGraphicFramePr>
            <a:graphicFrameLocks noGrp="1"/>
          </p:cNvGraphicFramePr>
          <p:nvPr/>
        </p:nvGraphicFramePr>
        <p:xfrm>
          <a:off x="827584" y="1340768"/>
          <a:ext cx="7776863" cy="3636232"/>
        </p:xfrm>
        <a:graphic>
          <a:graphicData uri="http://schemas.openxmlformats.org/drawingml/2006/table">
            <a:tbl>
              <a:tblPr/>
              <a:tblGrid>
                <a:gridCol w="1514973"/>
                <a:gridCol w="1514973"/>
                <a:gridCol w="1514973"/>
                <a:gridCol w="1615972"/>
                <a:gridCol w="1615972"/>
              </a:tblGrid>
              <a:tr h="384425">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es-ES" sz="1600" dirty="0" smtClean="0">
                          <a:latin typeface="Calibri"/>
                          <a:ea typeface="Times New Roman"/>
                          <a:cs typeface="Times New Roman"/>
                        </a:rPr>
                        <a:t>w</a:t>
                      </a:r>
                      <a:r>
                        <a:rPr lang="es-ES" sz="1600" dirty="0" smtClean="0">
                          <a:latin typeface="+mn-lt"/>
                          <a:ea typeface="Times New Roman"/>
                          <a:cs typeface="Times New Roman"/>
                        </a:rPr>
                        <a:t>(cm)</a:t>
                      </a:r>
                      <a:endParaRPr lang="es-ES" sz="1600" dirty="0" smtClean="0">
                        <a:latin typeface="+mn-lt"/>
                        <a:ea typeface="ＭＳ 明朝"/>
                        <a:cs typeface="Times New Roman"/>
                      </a:endParaRPr>
                    </a:p>
                    <a:p>
                      <a:pPr algn="ctr">
                        <a:lnSpc>
                          <a:spcPct val="115000"/>
                        </a:lnSpc>
                        <a:spcAft>
                          <a:spcPts val="0"/>
                        </a:spcAft>
                      </a:pPr>
                      <a:endParaRPr lang="es-ES" sz="1600" dirty="0">
                        <a:latin typeface="Calibri"/>
                        <a:ea typeface="ＭＳ 明朝"/>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es-ES" sz="1600" dirty="0" smtClean="0">
                          <a:latin typeface="Calibri"/>
                          <a:ea typeface="Times New Roman"/>
                          <a:cs typeface="Times New Roman"/>
                        </a:rPr>
                        <a:t>l</a:t>
                      </a:r>
                      <a:r>
                        <a:rPr lang="es-ES" sz="1600" dirty="0" smtClean="0">
                          <a:latin typeface="+mn-lt"/>
                          <a:ea typeface="Times New Roman"/>
                          <a:cs typeface="Times New Roman"/>
                        </a:rPr>
                        <a:t>(cm)</a:t>
                      </a:r>
                      <a:endParaRPr lang="es-ES" sz="1600" dirty="0" smtClean="0">
                        <a:latin typeface="+mn-lt"/>
                        <a:ea typeface="ＭＳ 明朝"/>
                        <a:cs typeface="Times New Roman"/>
                      </a:endParaRPr>
                    </a:p>
                    <a:p>
                      <a:pPr algn="ctr">
                        <a:lnSpc>
                          <a:spcPct val="115000"/>
                        </a:lnSpc>
                        <a:spcAft>
                          <a:spcPts val="0"/>
                        </a:spcAft>
                      </a:pPr>
                      <a:endParaRPr lang="es-ES" sz="1600" dirty="0">
                        <a:latin typeface="Calibri"/>
                        <a:ea typeface="ＭＳ 明朝"/>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600" dirty="0" smtClean="0">
                          <a:latin typeface="Calibri"/>
                          <a:ea typeface="Times New Roman"/>
                          <a:cs typeface="Times New Roman"/>
                        </a:rPr>
                        <a:t>H (cm)</a:t>
                      </a:r>
                      <a:endParaRPr lang="es-ES" sz="1600" dirty="0">
                        <a:latin typeface="Calibri"/>
                        <a:ea typeface="ＭＳ 明朝"/>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600" dirty="0" err="1" smtClean="0">
                          <a:latin typeface="Calibri"/>
                          <a:ea typeface="Times New Roman"/>
                          <a:cs typeface="Times New Roman"/>
                        </a:rPr>
                        <a:t>Volume</a:t>
                      </a:r>
                      <a:r>
                        <a:rPr lang="es-ES" sz="1600" dirty="0" smtClean="0">
                          <a:latin typeface="Calibri"/>
                          <a:ea typeface="Times New Roman"/>
                          <a:cs typeface="Times New Roman"/>
                        </a:rPr>
                        <a:t> (cm3)</a:t>
                      </a:r>
                      <a:endParaRPr lang="es-ES" sz="1600" dirty="0">
                        <a:latin typeface="Calibri"/>
                        <a:ea typeface="ＭＳ 明朝"/>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800" dirty="0" smtClean="0">
                          <a:solidFill>
                            <a:schemeClr val="tx2"/>
                          </a:solidFill>
                          <a:latin typeface="Calibri"/>
                          <a:ea typeface="Times New Roman"/>
                          <a:cs typeface="Times New Roman"/>
                        </a:rPr>
                        <a:t>Litres</a:t>
                      </a:r>
                      <a:endParaRPr lang="es-ES" sz="1800" dirty="0">
                        <a:solidFill>
                          <a:schemeClr val="tx2"/>
                        </a:solidFill>
                        <a:latin typeface="Calibri"/>
                        <a:ea typeface="ＭＳ 明朝"/>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4425">
                <a:tc>
                  <a:txBody>
                    <a:bodyPr/>
                    <a:lstStyle/>
                    <a:p>
                      <a:pPr algn="ctr">
                        <a:lnSpc>
                          <a:spcPct val="115000"/>
                        </a:lnSpc>
                        <a:spcAft>
                          <a:spcPts val="0"/>
                        </a:spcAft>
                      </a:pPr>
                      <a:r>
                        <a:rPr lang="es-ES" sz="1600">
                          <a:solidFill>
                            <a:srgbClr val="000000"/>
                          </a:solidFill>
                          <a:latin typeface="Calibri"/>
                          <a:ea typeface="Times New Roman"/>
                          <a:cs typeface="Times New Roman"/>
                        </a:rPr>
                        <a:t>100</a:t>
                      </a:r>
                      <a:endParaRPr lang="es-ES" sz="1600">
                        <a:latin typeface="Calibri"/>
                        <a:ea typeface="ＭＳ 明朝"/>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600">
                          <a:solidFill>
                            <a:srgbClr val="000000"/>
                          </a:solidFill>
                          <a:latin typeface="Calibri"/>
                          <a:ea typeface="Times New Roman"/>
                          <a:cs typeface="Times New Roman"/>
                        </a:rPr>
                        <a:t>100</a:t>
                      </a:r>
                      <a:endParaRPr lang="es-ES" sz="1600">
                        <a:latin typeface="Calibri"/>
                        <a:ea typeface="ＭＳ 明朝"/>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600">
                          <a:solidFill>
                            <a:srgbClr val="000000"/>
                          </a:solidFill>
                          <a:latin typeface="Calibri"/>
                          <a:ea typeface="Times New Roman"/>
                          <a:cs typeface="Times New Roman"/>
                        </a:rPr>
                        <a:t>0.1</a:t>
                      </a:r>
                      <a:endParaRPr lang="es-ES" sz="1600">
                        <a:latin typeface="Calibri"/>
                        <a:ea typeface="ＭＳ 明朝"/>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600" dirty="0">
                          <a:latin typeface="Calibri"/>
                          <a:ea typeface="Times New Roman"/>
                          <a:cs typeface="Times New Roman"/>
                        </a:rPr>
                        <a:t>1000</a:t>
                      </a:r>
                      <a:endParaRPr lang="es-ES" sz="1600" dirty="0">
                        <a:latin typeface="Calibri"/>
                        <a:ea typeface="ＭＳ 明朝"/>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800" dirty="0">
                          <a:solidFill>
                            <a:schemeClr val="tx2"/>
                          </a:solidFill>
                          <a:latin typeface="Calibri"/>
                          <a:ea typeface="Times New Roman"/>
                          <a:cs typeface="Times New Roman"/>
                        </a:rPr>
                        <a:t>1</a:t>
                      </a:r>
                      <a:endParaRPr lang="es-ES" sz="1800" dirty="0">
                        <a:solidFill>
                          <a:schemeClr val="tx2"/>
                        </a:solidFill>
                        <a:latin typeface="Calibri"/>
                        <a:ea typeface="ＭＳ 明朝"/>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4425">
                <a:tc>
                  <a:txBody>
                    <a:bodyPr/>
                    <a:lstStyle/>
                    <a:p>
                      <a:pPr algn="ctr">
                        <a:lnSpc>
                          <a:spcPct val="115000"/>
                        </a:lnSpc>
                        <a:spcAft>
                          <a:spcPts val="0"/>
                        </a:spcAft>
                      </a:pPr>
                      <a:r>
                        <a:rPr lang="es-ES" sz="1600">
                          <a:solidFill>
                            <a:srgbClr val="000000"/>
                          </a:solidFill>
                          <a:latin typeface="Calibri"/>
                          <a:ea typeface="Times New Roman"/>
                          <a:cs typeface="Times New Roman"/>
                        </a:rPr>
                        <a:t>100</a:t>
                      </a:r>
                      <a:endParaRPr lang="es-ES" sz="1600">
                        <a:latin typeface="Calibri"/>
                        <a:ea typeface="ＭＳ 明朝"/>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600">
                          <a:solidFill>
                            <a:srgbClr val="000000"/>
                          </a:solidFill>
                          <a:latin typeface="Calibri"/>
                          <a:ea typeface="Times New Roman"/>
                          <a:cs typeface="Times New Roman"/>
                        </a:rPr>
                        <a:t>100</a:t>
                      </a:r>
                      <a:endParaRPr lang="es-ES" sz="1600">
                        <a:latin typeface="Calibri"/>
                        <a:ea typeface="ＭＳ 明朝"/>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600">
                          <a:solidFill>
                            <a:srgbClr val="000000"/>
                          </a:solidFill>
                          <a:latin typeface="Calibri"/>
                          <a:ea typeface="Times New Roman"/>
                          <a:cs typeface="Times New Roman"/>
                        </a:rPr>
                        <a:t>0.12</a:t>
                      </a:r>
                      <a:endParaRPr lang="es-ES" sz="1600">
                        <a:latin typeface="Calibri"/>
                        <a:ea typeface="ＭＳ 明朝"/>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600">
                          <a:latin typeface="Calibri"/>
                          <a:ea typeface="Times New Roman"/>
                          <a:cs typeface="Times New Roman"/>
                        </a:rPr>
                        <a:t>1200</a:t>
                      </a:r>
                      <a:endParaRPr lang="es-ES" sz="1600">
                        <a:latin typeface="Calibri"/>
                        <a:ea typeface="ＭＳ 明朝"/>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800" dirty="0">
                          <a:solidFill>
                            <a:schemeClr val="tx2"/>
                          </a:solidFill>
                          <a:latin typeface="Calibri"/>
                          <a:ea typeface="Times New Roman"/>
                          <a:cs typeface="Times New Roman"/>
                        </a:rPr>
                        <a:t>1,2</a:t>
                      </a:r>
                      <a:endParaRPr lang="es-ES" sz="1800" dirty="0">
                        <a:solidFill>
                          <a:schemeClr val="tx2"/>
                        </a:solidFill>
                        <a:latin typeface="Calibri"/>
                        <a:ea typeface="ＭＳ 明朝"/>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4425">
                <a:tc>
                  <a:txBody>
                    <a:bodyPr/>
                    <a:lstStyle/>
                    <a:p>
                      <a:pPr algn="ctr">
                        <a:lnSpc>
                          <a:spcPct val="115000"/>
                        </a:lnSpc>
                        <a:spcAft>
                          <a:spcPts val="0"/>
                        </a:spcAft>
                      </a:pPr>
                      <a:r>
                        <a:rPr lang="es-ES" sz="1600">
                          <a:solidFill>
                            <a:srgbClr val="000000"/>
                          </a:solidFill>
                          <a:latin typeface="Calibri"/>
                          <a:ea typeface="Times New Roman"/>
                          <a:cs typeface="Times New Roman"/>
                        </a:rPr>
                        <a:t>100</a:t>
                      </a:r>
                      <a:endParaRPr lang="es-ES" sz="1600">
                        <a:latin typeface="Calibri"/>
                        <a:ea typeface="ＭＳ 明朝"/>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600">
                          <a:solidFill>
                            <a:srgbClr val="000000"/>
                          </a:solidFill>
                          <a:latin typeface="Calibri"/>
                          <a:ea typeface="Times New Roman"/>
                          <a:cs typeface="Times New Roman"/>
                        </a:rPr>
                        <a:t>100</a:t>
                      </a:r>
                      <a:endParaRPr lang="es-ES" sz="1600">
                        <a:latin typeface="Calibri"/>
                        <a:ea typeface="ＭＳ 明朝"/>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600">
                          <a:solidFill>
                            <a:srgbClr val="000000"/>
                          </a:solidFill>
                          <a:latin typeface="Calibri"/>
                          <a:ea typeface="Times New Roman"/>
                          <a:cs typeface="Times New Roman"/>
                        </a:rPr>
                        <a:t>0.14</a:t>
                      </a:r>
                      <a:endParaRPr lang="es-ES" sz="1600">
                        <a:latin typeface="Calibri"/>
                        <a:ea typeface="ＭＳ 明朝"/>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600">
                          <a:latin typeface="Calibri"/>
                          <a:ea typeface="Times New Roman"/>
                          <a:cs typeface="Times New Roman"/>
                        </a:rPr>
                        <a:t>1400</a:t>
                      </a:r>
                      <a:endParaRPr lang="es-ES" sz="1600">
                        <a:latin typeface="Calibri"/>
                        <a:ea typeface="ＭＳ 明朝"/>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800" dirty="0">
                          <a:solidFill>
                            <a:schemeClr val="tx2"/>
                          </a:solidFill>
                          <a:latin typeface="Calibri"/>
                          <a:ea typeface="Times New Roman"/>
                          <a:cs typeface="Times New Roman"/>
                        </a:rPr>
                        <a:t>1,4</a:t>
                      </a:r>
                      <a:endParaRPr lang="es-ES" sz="1800" dirty="0">
                        <a:solidFill>
                          <a:schemeClr val="tx2"/>
                        </a:solidFill>
                        <a:latin typeface="Calibri"/>
                        <a:ea typeface="ＭＳ 明朝"/>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4425">
                <a:tc>
                  <a:txBody>
                    <a:bodyPr/>
                    <a:lstStyle/>
                    <a:p>
                      <a:pPr algn="ctr">
                        <a:lnSpc>
                          <a:spcPct val="115000"/>
                        </a:lnSpc>
                        <a:spcAft>
                          <a:spcPts val="0"/>
                        </a:spcAft>
                      </a:pPr>
                      <a:r>
                        <a:rPr lang="es-ES" sz="1600">
                          <a:solidFill>
                            <a:srgbClr val="000000"/>
                          </a:solidFill>
                          <a:latin typeface="Calibri"/>
                          <a:ea typeface="Times New Roman"/>
                          <a:cs typeface="Times New Roman"/>
                        </a:rPr>
                        <a:t>100</a:t>
                      </a:r>
                      <a:endParaRPr lang="es-ES" sz="1600">
                        <a:latin typeface="Calibri"/>
                        <a:ea typeface="ＭＳ 明朝"/>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600">
                          <a:solidFill>
                            <a:srgbClr val="000000"/>
                          </a:solidFill>
                          <a:latin typeface="Calibri"/>
                          <a:ea typeface="Times New Roman"/>
                          <a:cs typeface="Times New Roman"/>
                        </a:rPr>
                        <a:t>100</a:t>
                      </a:r>
                      <a:endParaRPr lang="es-ES" sz="1600">
                        <a:latin typeface="Calibri"/>
                        <a:ea typeface="ＭＳ 明朝"/>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600">
                          <a:solidFill>
                            <a:srgbClr val="000000"/>
                          </a:solidFill>
                          <a:latin typeface="Calibri"/>
                          <a:ea typeface="Times New Roman"/>
                          <a:cs typeface="Times New Roman"/>
                        </a:rPr>
                        <a:t>0.16</a:t>
                      </a:r>
                      <a:endParaRPr lang="es-ES" sz="1600">
                        <a:latin typeface="Calibri"/>
                        <a:ea typeface="ＭＳ 明朝"/>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600">
                          <a:latin typeface="Calibri"/>
                          <a:ea typeface="Times New Roman"/>
                          <a:cs typeface="Times New Roman"/>
                        </a:rPr>
                        <a:t>1600</a:t>
                      </a:r>
                      <a:endParaRPr lang="es-ES" sz="1600">
                        <a:latin typeface="Calibri"/>
                        <a:ea typeface="ＭＳ 明朝"/>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800" dirty="0">
                          <a:solidFill>
                            <a:schemeClr val="tx2"/>
                          </a:solidFill>
                          <a:latin typeface="Calibri"/>
                          <a:ea typeface="Times New Roman"/>
                          <a:cs typeface="Times New Roman"/>
                        </a:rPr>
                        <a:t>1,6</a:t>
                      </a:r>
                      <a:endParaRPr lang="es-ES" sz="1800" dirty="0">
                        <a:solidFill>
                          <a:schemeClr val="tx2"/>
                        </a:solidFill>
                        <a:latin typeface="Calibri"/>
                        <a:ea typeface="ＭＳ 明朝"/>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4425">
                <a:tc>
                  <a:txBody>
                    <a:bodyPr/>
                    <a:lstStyle/>
                    <a:p>
                      <a:pPr algn="ctr">
                        <a:lnSpc>
                          <a:spcPct val="115000"/>
                        </a:lnSpc>
                        <a:spcAft>
                          <a:spcPts val="0"/>
                        </a:spcAft>
                      </a:pPr>
                      <a:r>
                        <a:rPr lang="es-ES" sz="1600">
                          <a:solidFill>
                            <a:srgbClr val="000000"/>
                          </a:solidFill>
                          <a:latin typeface="Calibri"/>
                          <a:ea typeface="Times New Roman"/>
                          <a:cs typeface="Times New Roman"/>
                        </a:rPr>
                        <a:t>100</a:t>
                      </a:r>
                      <a:endParaRPr lang="es-ES" sz="1600">
                        <a:latin typeface="Calibri"/>
                        <a:ea typeface="ＭＳ 明朝"/>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600">
                          <a:solidFill>
                            <a:srgbClr val="000000"/>
                          </a:solidFill>
                          <a:latin typeface="Calibri"/>
                          <a:ea typeface="Times New Roman"/>
                          <a:cs typeface="Times New Roman"/>
                        </a:rPr>
                        <a:t>100</a:t>
                      </a:r>
                      <a:endParaRPr lang="es-ES" sz="1600">
                        <a:latin typeface="Calibri"/>
                        <a:ea typeface="ＭＳ 明朝"/>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600" dirty="0">
                          <a:solidFill>
                            <a:srgbClr val="000000"/>
                          </a:solidFill>
                          <a:latin typeface="Calibri"/>
                          <a:ea typeface="Times New Roman"/>
                          <a:cs typeface="Times New Roman"/>
                        </a:rPr>
                        <a:t>0.18</a:t>
                      </a:r>
                      <a:endParaRPr lang="es-ES" sz="1600" dirty="0">
                        <a:latin typeface="Calibri"/>
                        <a:ea typeface="ＭＳ 明朝"/>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600">
                          <a:latin typeface="Calibri"/>
                          <a:ea typeface="Times New Roman"/>
                          <a:cs typeface="Times New Roman"/>
                        </a:rPr>
                        <a:t>1800</a:t>
                      </a:r>
                      <a:endParaRPr lang="es-ES" sz="1600">
                        <a:latin typeface="Calibri"/>
                        <a:ea typeface="ＭＳ 明朝"/>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800" dirty="0">
                          <a:solidFill>
                            <a:schemeClr val="tx2"/>
                          </a:solidFill>
                          <a:latin typeface="Calibri"/>
                          <a:ea typeface="Times New Roman"/>
                          <a:cs typeface="Times New Roman"/>
                        </a:rPr>
                        <a:t>1,8</a:t>
                      </a:r>
                      <a:endParaRPr lang="es-ES" sz="1800" dirty="0">
                        <a:solidFill>
                          <a:schemeClr val="tx2"/>
                        </a:solidFill>
                        <a:latin typeface="Calibri"/>
                        <a:ea typeface="ＭＳ 明朝"/>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4425">
                <a:tc>
                  <a:txBody>
                    <a:bodyPr/>
                    <a:lstStyle/>
                    <a:p>
                      <a:pPr algn="ctr">
                        <a:lnSpc>
                          <a:spcPct val="115000"/>
                        </a:lnSpc>
                        <a:spcAft>
                          <a:spcPts val="0"/>
                        </a:spcAft>
                      </a:pPr>
                      <a:r>
                        <a:rPr lang="es-ES" sz="1600">
                          <a:solidFill>
                            <a:srgbClr val="000000"/>
                          </a:solidFill>
                          <a:latin typeface="Calibri"/>
                          <a:ea typeface="Times New Roman"/>
                          <a:cs typeface="Times New Roman"/>
                        </a:rPr>
                        <a:t>100</a:t>
                      </a:r>
                      <a:endParaRPr lang="es-ES" sz="1600">
                        <a:latin typeface="Calibri"/>
                        <a:ea typeface="ＭＳ 明朝"/>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600">
                          <a:solidFill>
                            <a:srgbClr val="000000"/>
                          </a:solidFill>
                          <a:latin typeface="Calibri"/>
                          <a:ea typeface="Times New Roman"/>
                          <a:cs typeface="Times New Roman"/>
                        </a:rPr>
                        <a:t>100</a:t>
                      </a:r>
                      <a:endParaRPr lang="es-ES" sz="1600">
                        <a:latin typeface="Calibri"/>
                        <a:ea typeface="ＭＳ 明朝"/>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600">
                          <a:solidFill>
                            <a:srgbClr val="000000"/>
                          </a:solidFill>
                          <a:latin typeface="Calibri"/>
                          <a:ea typeface="Times New Roman"/>
                          <a:cs typeface="Times New Roman"/>
                        </a:rPr>
                        <a:t>0.2</a:t>
                      </a:r>
                      <a:endParaRPr lang="es-ES" sz="1600">
                        <a:latin typeface="Calibri"/>
                        <a:ea typeface="ＭＳ 明朝"/>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600" dirty="0">
                          <a:latin typeface="Calibri"/>
                          <a:ea typeface="Times New Roman"/>
                          <a:cs typeface="Times New Roman"/>
                        </a:rPr>
                        <a:t>2000</a:t>
                      </a:r>
                      <a:endParaRPr lang="es-ES" sz="1600" dirty="0">
                        <a:latin typeface="Calibri"/>
                        <a:ea typeface="ＭＳ 明朝"/>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800" dirty="0">
                          <a:solidFill>
                            <a:schemeClr val="tx2"/>
                          </a:solidFill>
                          <a:latin typeface="Calibri"/>
                          <a:ea typeface="Times New Roman"/>
                          <a:cs typeface="Times New Roman"/>
                        </a:rPr>
                        <a:t>2,0</a:t>
                      </a:r>
                      <a:endParaRPr lang="es-ES" sz="1800" dirty="0">
                        <a:solidFill>
                          <a:schemeClr val="tx2"/>
                        </a:solidFill>
                        <a:latin typeface="Calibri"/>
                        <a:ea typeface="ＭＳ 明朝"/>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4425">
                <a:tc>
                  <a:txBody>
                    <a:bodyPr/>
                    <a:lstStyle/>
                    <a:p>
                      <a:pPr algn="ctr">
                        <a:lnSpc>
                          <a:spcPct val="115000"/>
                        </a:lnSpc>
                        <a:spcAft>
                          <a:spcPts val="0"/>
                        </a:spcAft>
                      </a:pPr>
                      <a:r>
                        <a:rPr lang="es-ES" sz="1600">
                          <a:solidFill>
                            <a:srgbClr val="000000"/>
                          </a:solidFill>
                          <a:latin typeface="Calibri"/>
                          <a:ea typeface="Times New Roman"/>
                          <a:cs typeface="Times New Roman"/>
                        </a:rPr>
                        <a:t>100</a:t>
                      </a:r>
                      <a:endParaRPr lang="es-ES" sz="1600">
                        <a:latin typeface="Calibri"/>
                        <a:ea typeface="ＭＳ 明朝"/>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600" dirty="0">
                          <a:solidFill>
                            <a:srgbClr val="000000"/>
                          </a:solidFill>
                          <a:latin typeface="Calibri"/>
                          <a:ea typeface="Times New Roman"/>
                          <a:cs typeface="Times New Roman"/>
                        </a:rPr>
                        <a:t>100</a:t>
                      </a:r>
                      <a:endParaRPr lang="es-ES" sz="1600" dirty="0">
                        <a:latin typeface="Calibri"/>
                        <a:ea typeface="ＭＳ 明朝"/>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600">
                          <a:solidFill>
                            <a:srgbClr val="000000"/>
                          </a:solidFill>
                          <a:latin typeface="Calibri"/>
                          <a:ea typeface="Times New Roman"/>
                          <a:cs typeface="Times New Roman"/>
                        </a:rPr>
                        <a:t>0.22</a:t>
                      </a:r>
                      <a:endParaRPr lang="es-ES" sz="1600">
                        <a:latin typeface="Calibri"/>
                        <a:ea typeface="ＭＳ 明朝"/>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600">
                          <a:latin typeface="Calibri"/>
                          <a:ea typeface="Times New Roman"/>
                          <a:cs typeface="Times New Roman"/>
                        </a:rPr>
                        <a:t>2200</a:t>
                      </a:r>
                      <a:endParaRPr lang="es-ES" sz="1600">
                        <a:latin typeface="Calibri"/>
                        <a:ea typeface="ＭＳ 明朝"/>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800" dirty="0">
                          <a:solidFill>
                            <a:schemeClr val="tx2"/>
                          </a:solidFill>
                          <a:latin typeface="Calibri"/>
                          <a:ea typeface="Times New Roman"/>
                          <a:cs typeface="Times New Roman"/>
                        </a:rPr>
                        <a:t>2,2</a:t>
                      </a:r>
                      <a:endParaRPr lang="es-ES" sz="1800" dirty="0">
                        <a:solidFill>
                          <a:schemeClr val="tx2"/>
                        </a:solidFill>
                        <a:latin typeface="Calibri"/>
                        <a:ea typeface="ＭＳ 明朝"/>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4425">
                <a:tc>
                  <a:txBody>
                    <a:bodyPr/>
                    <a:lstStyle/>
                    <a:p>
                      <a:pPr algn="ctr">
                        <a:lnSpc>
                          <a:spcPct val="115000"/>
                        </a:lnSpc>
                        <a:spcAft>
                          <a:spcPts val="0"/>
                        </a:spcAft>
                      </a:pPr>
                      <a:r>
                        <a:rPr lang="es-ES" sz="1600" dirty="0">
                          <a:solidFill>
                            <a:srgbClr val="000000"/>
                          </a:solidFill>
                          <a:latin typeface="Calibri"/>
                          <a:ea typeface="Times New Roman"/>
                          <a:cs typeface="Times New Roman"/>
                        </a:rPr>
                        <a:t>100</a:t>
                      </a:r>
                      <a:endParaRPr lang="es-ES" sz="1600" dirty="0">
                        <a:latin typeface="Calibri"/>
                        <a:ea typeface="ＭＳ 明朝"/>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600">
                          <a:solidFill>
                            <a:srgbClr val="000000"/>
                          </a:solidFill>
                          <a:latin typeface="Calibri"/>
                          <a:ea typeface="Times New Roman"/>
                          <a:cs typeface="Times New Roman"/>
                        </a:rPr>
                        <a:t>100</a:t>
                      </a:r>
                      <a:endParaRPr lang="es-ES" sz="1600">
                        <a:latin typeface="Calibri"/>
                        <a:ea typeface="ＭＳ 明朝"/>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600">
                          <a:solidFill>
                            <a:srgbClr val="000000"/>
                          </a:solidFill>
                          <a:latin typeface="Calibri"/>
                          <a:ea typeface="Times New Roman"/>
                          <a:cs typeface="Times New Roman"/>
                        </a:rPr>
                        <a:t>0.24</a:t>
                      </a:r>
                      <a:endParaRPr lang="es-ES" sz="1600">
                        <a:latin typeface="Calibri"/>
                        <a:ea typeface="ＭＳ 明朝"/>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600">
                          <a:latin typeface="Calibri"/>
                          <a:ea typeface="Times New Roman"/>
                          <a:cs typeface="Times New Roman"/>
                        </a:rPr>
                        <a:t>2400</a:t>
                      </a:r>
                      <a:endParaRPr lang="es-ES" sz="1600">
                        <a:latin typeface="Calibri"/>
                        <a:ea typeface="ＭＳ 明朝"/>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800" dirty="0">
                          <a:solidFill>
                            <a:schemeClr val="tx2"/>
                          </a:solidFill>
                          <a:latin typeface="Calibri"/>
                          <a:ea typeface="Times New Roman"/>
                          <a:cs typeface="Times New Roman"/>
                        </a:rPr>
                        <a:t>2,4</a:t>
                      </a:r>
                      <a:endParaRPr lang="es-ES" sz="1800" dirty="0">
                        <a:solidFill>
                          <a:schemeClr val="tx2"/>
                        </a:solidFill>
                        <a:latin typeface="Calibri"/>
                        <a:ea typeface="ＭＳ 明朝"/>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pPr algn="ctr"/>
            <a:r>
              <a:rPr lang="en-US" sz="2800" b="1" u="sng" dirty="0" smtClean="0"/>
              <a:t>Task 3</a:t>
            </a:r>
            <a:r>
              <a:rPr lang="es-ES" sz="2800" u="sng" dirty="0" smtClean="0"/>
              <a:t/>
            </a:r>
            <a:br>
              <a:rPr lang="es-ES" sz="2800" u="sng" dirty="0" smtClean="0"/>
            </a:br>
            <a:endParaRPr lang="es-ES" sz="2800" u="sng" dirty="0"/>
          </a:p>
        </p:txBody>
      </p:sp>
      <p:sp>
        <p:nvSpPr>
          <p:cNvPr id="5" name="4 CuadroTexto"/>
          <p:cNvSpPr txBox="1"/>
          <p:nvPr/>
        </p:nvSpPr>
        <p:spPr>
          <a:xfrm>
            <a:off x="8286799" y="1916832"/>
            <a:ext cx="461665" cy="3600400"/>
          </a:xfrm>
          <a:prstGeom prst="rect">
            <a:avLst/>
          </a:prstGeom>
          <a:noFill/>
        </p:spPr>
        <p:txBody>
          <a:bodyPr vert="eaVert" wrap="square" rtlCol="0">
            <a:spAutoFit/>
          </a:bodyPr>
          <a:lstStyle/>
          <a:p>
            <a:endParaRPr lang="es-ES" dirty="0"/>
          </a:p>
        </p:txBody>
      </p:sp>
      <p:sp>
        <p:nvSpPr>
          <p:cNvPr id="6" name="5 CuadroTexto"/>
          <p:cNvSpPr txBox="1"/>
          <p:nvPr/>
        </p:nvSpPr>
        <p:spPr>
          <a:xfrm>
            <a:off x="755576" y="1196752"/>
            <a:ext cx="7416824" cy="1631216"/>
          </a:xfrm>
          <a:prstGeom prst="rect">
            <a:avLst/>
          </a:prstGeom>
          <a:noFill/>
        </p:spPr>
        <p:txBody>
          <a:bodyPr wrap="square" rtlCol="0">
            <a:spAutoFit/>
          </a:bodyPr>
          <a:lstStyle/>
          <a:p>
            <a:r>
              <a:rPr lang="en-US" sz="2000" dirty="0" smtClean="0"/>
              <a:t>The meaning </a:t>
            </a:r>
            <a:r>
              <a:rPr lang="en-US" sz="2000" dirty="0"/>
              <a:t>of  1mm </a:t>
            </a:r>
            <a:r>
              <a:rPr lang="en-US" sz="2000" dirty="0" smtClean="0"/>
              <a:t>annual </a:t>
            </a:r>
            <a:r>
              <a:rPr lang="en-US" sz="2000" dirty="0"/>
              <a:t>rainfall.</a:t>
            </a:r>
            <a:endParaRPr lang="es-ES" sz="2000" dirty="0"/>
          </a:p>
          <a:p>
            <a:endParaRPr lang="en-US" sz="2000" dirty="0" smtClean="0"/>
          </a:p>
          <a:p>
            <a:r>
              <a:rPr lang="en-US" sz="2000" dirty="0" smtClean="0"/>
              <a:t>Fill </a:t>
            </a:r>
            <a:r>
              <a:rPr lang="en-US" sz="2000" dirty="0"/>
              <a:t>1 l  of water  into </a:t>
            </a:r>
            <a:r>
              <a:rPr lang="en-US" sz="2000" dirty="0" smtClean="0"/>
              <a:t>receptacles with different dimensions .  </a:t>
            </a:r>
            <a:r>
              <a:rPr lang="en-US" sz="2000" dirty="0"/>
              <a:t>Compare  </a:t>
            </a:r>
            <a:r>
              <a:rPr lang="en-US" sz="2000" dirty="0" smtClean="0"/>
              <a:t>the level </a:t>
            </a:r>
            <a:r>
              <a:rPr lang="en-US" sz="2000" dirty="0" err="1" smtClean="0"/>
              <a:t>ofthe</a:t>
            </a:r>
            <a:r>
              <a:rPr lang="en-US" sz="2000" dirty="0" smtClean="0"/>
              <a:t> </a:t>
            </a:r>
            <a:r>
              <a:rPr lang="en-US" sz="2000" dirty="0"/>
              <a:t>same </a:t>
            </a:r>
            <a:r>
              <a:rPr lang="en-US" sz="2000" dirty="0" smtClean="0"/>
              <a:t>volume </a:t>
            </a:r>
            <a:r>
              <a:rPr lang="en-US" sz="2000" dirty="0"/>
              <a:t>of liquids </a:t>
            </a:r>
            <a:r>
              <a:rPr lang="en-US" sz="2000" dirty="0" smtClean="0"/>
              <a:t>in these  different containers.</a:t>
            </a:r>
            <a:endParaRPr lang="es-ES" sz="2000" dirty="0"/>
          </a:p>
          <a:p>
            <a:endParaRPr lang="es-ES" sz="2000" dirty="0"/>
          </a:p>
        </p:txBody>
      </p:sp>
      <p:pic>
        <p:nvPicPr>
          <p:cNvPr id="8" name="7 Imagen"/>
          <p:cNvPicPr/>
          <p:nvPr/>
        </p:nvPicPr>
        <p:blipFill>
          <a:blip r:embed="rId2" cstate="print"/>
          <a:srcRect/>
          <a:stretch>
            <a:fillRect/>
          </a:stretch>
        </p:blipFill>
        <p:spPr bwMode="auto">
          <a:xfrm>
            <a:off x="1115616" y="2780928"/>
            <a:ext cx="5616624" cy="2664296"/>
          </a:xfrm>
          <a:prstGeom prst="rect">
            <a:avLst/>
          </a:prstGeom>
          <a:noFill/>
          <a:ln w="9525">
            <a:noFill/>
            <a:miter lim="800000"/>
            <a:headEnd/>
            <a:tailEnd/>
          </a:ln>
        </p:spPr>
      </p:pic>
      <p:sp>
        <p:nvSpPr>
          <p:cNvPr id="10" name="9 CuadroTexto"/>
          <p:cNvSpPr txBox="1"/>
          <p:nvPr/>
        </p:nvSpPr>
        <p:spPr>
          <a:xfrm>
            <a:off x="611560" y="5733256"/>
            <a:ext cx="7200800" cy="1015663"/>
          </a:xfrm>
          <a:prstGeom prst="rect">
            <a:avLst/>
          </a:prstGeom>
          <a:noFill/>
        </p:spPr>
        <p:txBody>
          <a:bodyPr wrap="square" rtlCol="0">
            <a:spAutoFit/>
          </a:bodyPr>
          <a:lstStyle/>
          <a:p>
            <a:r>
              <a:rPr lang="en-US" sz="2000" dirty="0" smtClean="0"/>
              <a:t>Model:  Observe that the water height is lower as the base increases.</a:t>
            </a:r>
          </a:p>
          <a:p>
            <a:endParaRPr lang="es-ES" sz="20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116632"/>
            <a:ext cx="8229600" cy="648072"/>
          </a:xfrm>
        </p:spPr>
        <p:txBody>
          <a:bodyPr>
            <a:normAutofit/>
          </a:bodyPr>
          <a:lstStyle/>
          <a:p>
            <a:pPr algn="ctr"/>
            <a:r>
              <a:rPr lang="es-ES" sz="2800" b="1" u="sng" dirty="0" err="1"/>
              <a:t>Task</a:t>
            </a:r>
            <a:r>
              <a:rPr lang="es-ES" sz="2800" b="1" u="sng" dirty="0"/>
              <a:t> </a:t>
            </a:r>
            <a:r>
              <a:rPr lang="es-ES" sz="2800" b="1" u="sng" dirty="0" smtClean="0"/>
              <a:t>4</a:t>
            </a:r>
            <a:endParaRPr lang="es-ES" sz="2800" u="sng" dirty="0"/>
          </a:p>
        </p:txBody>
      </p:sp>
      <p:sp>
        <p:nvSpPr>
          <p:cNvPr id="3" name="2 Marcador de contenido"/>
          <p:cNvSpPr>
            <a:spLocks noGrp="1"/>
          </p:cNvSpPr>
          <p:nvPr>
            <p:ph sz="quarter" idx="1"/>
          </p:nvPr>
        </p:nvSpPr>
        <p:spPr>
          <a:xfrm>
            <a:off x="11420" y="836712"/>
            <a:ext cx="8568952" cy="1080120"/>
          </a:xfrm>
        </p:spPr>
        <p:txBody>
          <a:bodyPr>
            <a:normAutofit fontScale="92500" lnSpcReduction="20000"/>
          </a:bodyPr>
          <a:lstStyle/>
          <a:p>
            <a:r>
              <a:rPr lang="en-US" sz="2000" dirty="0" smtClean="0"/>
              <a:t>If the length of the </a:t>
            </a:r>
            <a:r>
              <a:rPr lang="en-US" sz="2000" dirty="0" err="1" smtClean="0"/>
              <a:t>receptable</a:t>
            </a:r>
            <a:r>
              <a:rPr lang="en-US" sz="2000" dirty="0" smtClean="0"/>
              <a:t> increases by 5 cm each, which  is the change of the level of water? Which is the change that causes the height to decrease each time? </a:t>
            </a:r>
            <a:r>
              <a:rPr lang="es-ES" sz="2000" dirty="0" smtClean="0"/>
              <a:t/>
            </a:r>
            <a:br>
              <a:rPr lang="es-ES" sz="2000" dirty="0" smtClean="0"/>
            </a:br>
            <a:endParaRPr lang="es-ES" sz="2000" dirty="0" smtClean="0"/>
          </a:p>
          <a:p>
            <a:endParaRPr lang="es-ES" sz="2000" dirty="0"/>
          </a:p>
        </p:txBody>
      </p:sp>
      <p:graphicFrame>
        <p:nvGraphicFramePr>
          <p:cNvPr id="5" name="4 Tabla"/>
          <p:cNvGraphicFramePr>
            <a:graphicFrameLocks noGrp="1"/>
          </p:cNvGraphicFramePr>
          <p:nvPr/>
        </p:nvGraphicFramePr>
        <p:xfrm>
          <a:off x="539552" y="1988840"/>
          <a:ext cx="7920880" cy="4392490"/>
        </p:xfrm>
        <a:graphic>
          <a:graphicData uri="http://schemas.openxmlformats.org/drawingml/2006/table">
            <a:tbl>
              <a:tblPr/>
              <a:tblGrid>
                <a:gridCol w="2044098"/>
                <a:gridCol w="1916342"/>
                <a:gridCol w="1980220"/>
                <a:gridCol w="1980220"/>
              </a:tblGrid>
              <a:tr h="439249">
                <a:tc>
                  <a:txBody>
                    <a:bodyPr/>
                    <a:lstStyle/>
                    <a:p>
                      <a:pPr algn="ctr">
                        <a:lnSpc>
                          <a:spcPct val="115000"/>
                        </a:lnSpc>
                        <a:spcAft>
                          <a:spcPts val="1000"/>
                        </a:spcAft>
                      </a:pPr>
                      <a:r>
                        <a:rPr lang="es-ES" sz="1800" dirty="0" err="1">
                          <a:latin typeface="Calibri"/>
                          <a:ea typeface="ＭＳ 明朝"/>
                          <a:cs typeface="Times New Roman"/>
                        </a:rPr>
                        <a:t>Volume</a:t>
                      </a:r>
                      <a:endParaRPr lang="es-ES" sz="1800" dirty="0">
                        <a:latin typeface="Calibri"/>
                        <a:ea typeface="ＭＳ 明朝"/>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s-ES" sz="1800" dirty="0" err="1" smtClean="0">
                          <a:latin typeface="Calibri"/>
                          <a:ea typeface="ＭＳ 明朝"/>
                          <a:cs typeface="Times New Roman"/>
                        </a:rPr>
                        <a:t>Width</a:t>
                      </a:r>
                      <a:r>
                        <a:rPr lang="es-ES" sz="1800" dirty="0" smtClean="0">
                          <a:latin typeface="Calibri"/>
                          <a:ea typeface="ＭＳ 明朝"/>
                          <a:cs typeface="Times New Roman"/>
                        </a:rPr>
                        <a:t> (cm)</a:t>
                      </a:r>
                      <a:endParaRPr lang="es-ES" sz="1800" dirty="0">
                        <a:latin typeface="Calibri"/>
                        <a:ea typeface="ＭＳ 明朝"/>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1000"/>
                        </a:spcAft>
                      </a:pPr>
                      <a:r>
                        <a:rPr lang="es-ES" sz="1800" dirty="0" err="1" smtClean="0">
                          <a:latin typeface="Calibri"/>
                          <a:ea typeface="ＭＳ 明朝"/>
                          <a:cs typeface="Times New Roman"/>
                        </a:rPr>
                        <a:t>Length</a:t>
                      </a:r>
                      <a:r>
                        <a:rPr lang="es-ES" sz="1800" dirty="0" smtClean="0">
                          <a:latin typeface="Calibri"/>
                          <a:ea typeface="ＭＳ 明朝"/>
                          <a:cs typeface="Times New Roman"/>
                        </a:rPr>
                        <a:t> (cm)</a:t>
                      </a:r>
                      <a:endParaRPr lang="es-ES" sz="1800" dirty="0">
                        <a:latin typeface="Calibri"/>
                        <a:ea typeface="ＭＳ 明朝"/>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s-ES" sz="1800">
                          <a:latin typeface="Calibri"/>
                          <a:ea typeface="ＭＳ 明朝"/>
                          <a:cs typeface="Times New Roman"/>
                        </a:rPr>
                        <a:t>High (mm)</a:t>
                      </a: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39249">
                <a:tc>
                  <a:txBody>
                    <a:bodyPr/>
                    <a:lstStyle/>
                    <a:p>
                      <a:pPr algn="ctr">
                        <a:lnSpc>
                          <a:spcPct val="115000"/>
                        </a:lnSpc>
                        <a:spcAft>
                          <a:spcPts val="1000"/>
                        </a:spcAft>
                      </a:pPr>
                      <a:r>
                        <a:rPr lang="es-ES" sz="1800" dirty="0">
                          <a:latin typeface="Calibri"/>
                          <a:ea typeface="ＭＳ 明朝"/>
                          <a:cs typeface="Times New Roman"/>
                        </a:rPr>
                        <a:t>1000</a:t>
                      </a: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s-ES" sz="1800" dirty="0">
                          <a:latin typeface="Calibri"/>
                          <a:ea typeface="ＭＳ 明朝"/>
                          <a:cs typeface="Times New Roman"/>
                        </a:rPr>
                        <a:t>100</a:t>
                      </a: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s-ES" sz="1800" dirty="0">
                          <a:latin typeface="Calibri"/>
                          <a:ea typeface="ＭＳ 明朝"/>
                          <a:cs typeface="Times New Roman"/>
                        </a:rPr>
                        <a:t>105</a:t>
                      </a: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s-ES" sz="1800" dirty="0">
                          <a:latin typeface="Calibri"/>
                          <a:ea typeface="ＭＳ 明朝"/>
                          <a:cs typeface="Times New Roman"/>
                        </a:rPr>
                        <a:t>9,5</a:t>
                      </a: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39249">
                <a:tc>
                  <a:txBody>
                    <a:bodyPr/>
                    <a:lstStyle/>
                    <a:p>
                      <a:pPr algn="ctr">
                        <a:lnSpc>
                          <a:spcPct val="115000"/>
                        </a:lnSpc>
                        <a:spcAft>
                          <a:spcPts val="0"/>
                        </a:spcAft>
                      </a:pPr>
                      <a:r>
                        <a:rPr lang="es-ES" sz="1800" dirty="0">
                          <a:latin typeface="Calibri"/>
                          <a:ea typeface="Times New Roman"/>
                          <a:cs typeface="Times New Roman"/>
                        </a:rPr>
                        <a:t>1000</a:t>
                      </a:r>
                      <a:endParaRPr lang="es-ES" sz="1800" dirty="0">
                        <a:latin typeface="Calibri"/>
                        <a:ea typeface="ＭＳ 明朝"/>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800">
                          <a:latin typeface="Calibri"/>
                          <a:ea typeface="Times New Roman"/>
                          <a:cs typeface="Times New Roman"/>
                        </a:rPr>
                        <a:t>100</a:t>
                      </a:r>
                      <a:endParaRPr lang="es-ES" sz="1800">
                        <a:latin typeface="Calibri"/>
                        <a:ea typeface="ＭＳ 明朝"/>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800" dirty="0">
                          <a:latin typeface="Calibri"/>
                          <a:ea typeface="Times New Roman"/>
                          <a:cs typeface="Times New Roman"/>
                        </a:rPr>
                        <a:t>110</a:t>
                      </a:r>
                      <a:endParaRPr lang="es-ES" sz="1800" dirty="0">
                        <a:latin typeface="Calibri"/>
                        <a:ea typeface="ＭＳ 明朝"/>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800" dirty="0">
                          <a:latin typeface="Calibri"/>
                          <a:ea typeface="Times New Roman"/>
                          <a:cs typeface="Times New Roman"/>
                        </a:rPr>
                        <a:t>9,1</a:t>
                      </a:r>
                      <a:endParaRPr lang="es-ES" sz="1800" dirty="0">
                        <a:latin typeface="Calibri"/>
                        <a:ea typeface="ＭＳ 明朝"/>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39249">
                <a:tc>
                  <a:txBody>
                    <a:bodyPr/>
                    <a:lstStyle/>
                    <a:p>
                      <a:pPr algn="ctr">
                        <a:lnSpc>
                          <a:spcPct val="115000"/>
                        </a:lnSpc>
                        <a:spcAft>
                          <a:spcPts val="0"/>
                        </a:spcAft>
                      </a:pPr>
                      <a:r>
                        <a:rPr lang="es-ES" sz="1800" dirty="0">
                          <a:latin typeface="Calibri"/>
                          <a:ea typeface="Times New Roman"/>
                          <a:cs typeface="Times New Roman"/>
                        </a:rPr>
                        <a:t>1000</a:t>
                      </a:r>
                      <a:endParaRPr lang="es-ES" sz="1800" dirty="0">
                        <a:latin typeface="Calibri"/>
                        <a:ea typeface="ＭＳ 明朝"/>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800">
                          <a:latin typeface="Calibri"/>
                          <a:ea typeface="Times New Roman"/>
                          <a:cs typeface="Times New Roman"/>
                        </a:rPr>
                        <a:t>100</a:t>
                      </a:r>
                      <a:endParaRPr lang="es-ES" sz="1800">
                        <a:latin typeface="Calibri"/>
                        <a:ea typeface="ＭＳ 明朝"/>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800" dirty="0">
                          <a:latin typeface="Calibri"/>
                          <a:ea typeface="Times New Roman"/>
                          <a:cs typeface="Times New Roman"/>
                        </a:rPr>
                        <a:t>115</a:t>
                      </a:r>
                      <a:endParaRPr lang="es-ES" sz="1800" dirty="0">
                        <a:latin typeface="Calibri"/>
                        <a:ea typeface="ＭＳ 明朝"/>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800" dirty="0">
                          <a:latin typeface="Calibri"/>
                          <a:ea typeface="Times New Roman"/>
                          <a:cs typeface="Times New Roman"/>
                        </a:rPr>
                        <a:t>8,7</a:t>
                      </a:r>
                      <a:endParaRPr lang="es-ES" sz="1800" dirty="0">
                        <a:latin typeface="Calibri"/>
                        <a:ea typeface="ＭＳ 明朝"/>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39249">
                <a:tc>
                  <a:txBody>
                    <a:bodyPr/>
                    <a:lstStyle/>
                    <a:p>
                      <a:pPr algn="ctr">
                        <a:lnSpc>
                          <a:spcPct val="115000"/>
                        </a:lnSpc>
                        <a:spcAft>
                          <a:spcPts val="0"/>
                        </a:spcAft>
                      </a:pPr>
                      <a:r>
                        <a:rPr lang="es-ES" sz="1800" dirty="0">
                          <a:latin typeface="Calibri"/>
                          <a:ea typeface="Times New Roman"/>
                          <a:cs typeface="Times New Roman"/>
                        </a:rPr>
                        <a:t>1000</a:t>
                      </a:r>
                      <a:endParaRPr lang="es-ES" sz="1800" dirty="0">
                        <a:latin typeface="Calibri"/>
                        <a:ea typeface="ＭＳ 明朝"/>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800">
                          <a:latin typeface="Calibri"/>
                          <a:ea typeface="Times New Roman"/>
                          <a:cs typeface="Times New Roman"/>
                        </a:rPr>
                        <a:t>100</a:t>
                      </a:r>
                      <a:endParaRPr lang="es-ES" sz="1800">
                        <a:latin typeface="Calibri"/>
                        <a:ea typeface="ＭＳ 明朝"/>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800">
                          <a:latin typeface="Calibri"/>
                          <a:ea typeface="Times New Roman"/>
                          <a:cs typeface="Times New Roman"/>
                        </a:rPr>
                        <a:t>120</a:t>
                      </a:r>
                      <a:endParaRPr lang="es-ES" sz="1800">
                        <a:latin typeface="Calibri"/>
                        <a:ea typeface="ＭＳ 明朝"/>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800" dirty="0">
                          <a:latin typeface="Calibri"/>
                          <a:ea typeface="Times New Roman"/>
                          <a:cs typeface="Times New Roman"/>
                        </a:rPr>
                        <a:t>8,3</a:t>
                      </a:r>
                      <a:endParaRPr lang="es-ES" sz="1800" dirty="0">
                        <a:latin typeface="Calibri"/>
                        <a:ea typeface="ＭＳ 明朝"/>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39249">
                <a:tc>
                  <a:txBody>
                    <a:bodyPr/>
                    <a:lstStyle/>
                    <a:p>
                      <a:pPr algn="ctr">
                        <a:lnSpc>
                          <a:spcPct val="115000"/>
                        </a:lnSpc>
                        <a:spcAft>
                          <a:spcPts val="0"/>
                        </a:spcAft>
                      </a:pPr>
                      <a:r>
                        <a:rPr lang="es-ES" sz="1800" dirty="0">
                          <a:latin typeface="Calibri"/>
                          <a:ea typeface="Times New Roman"/>
                          <a:cs typeface="Times New Roman"/>
                        </a:rPr>
                        <a:t>1000</a:t>
                      </a:r>
                      <a:endParaRPr lang="es-ES" sz="1800" dirty="0">
                        <a:latin typeface="Calibri"/>
                        <a:ea typeface="ＭＳ 明朝"/>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800">
                          <a:latin typeface="Calibri"/>
                          <a:ea typeface="Times New Roman"/>
                          <a:cs typeface="Times New Roman"/>
                        </a:rPr>
                        <a:t>100</a:t>
                      </a:r>
                      <a:endParaRPr lang="es-ES" sz="1800">
                        <a:latin typeface="Calibri"/>
                        <a:ea typeface="ＭＳ 明朝"/>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800">
                          <a:latin typeface="Calibri"/>
                          <a:ea typeface="Times New Roman"/>
                          <a:cs typeface="Times New Roman"/>
                        </a:rPr>
                        <a:t>125</a:t>
                      </a:r>
                      <a:endParaRPr lang="es-ES" sz="1800">
                        <a:latin typeface="Calibri"/>
                        <a:ea typeface="ＭＳ 明朝"/>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800" dirty="0">
                          <a:latin typeface="Calibri"/>
                          <a:ea typeface="Times New Roman"/>
                          <a:cs typeface="Times New Roman"/>
                        </a:rPr>
                        <a:t>8,0</a:t>
                      </a:r>
                      <a:endParaRPr lang="es-ES" sz="1800" dirty="0">
                        <a:latin typeface="Calibri"/>
                        <a:ea typeface="ＭＳ 明朝"/>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39249">
                <a:tc>
                  <a:txBody>
                    <a:bodyPr/>
                    <a:lstStyle/>
                    <a:p>
                      <a:pPr algn="ctr">
                        <a:lnSpc>
                          <a:spcPct val="115000"/>
                        </a:lnSpc>
                        <a:spcAft>
                          <a:spcPts val="0"/>
                        </a:spcAft>
                      </a:pPr>
                      <a:r>
                        <a:rPr lang="es-ES" sz="1800" dirty="0">
                          <a:latin typeface="Calibri"/>
                          <a:ea typeface="Times New Roman"/>
                          <a:cs typeface="Times New Roman"/>
                        </a:rPr>
                        <a:t>1000</a:t>
                      </a:r>
                      <a:endParaRPr lang="es-ES" sz="1800" dirty="0">
                        <a:latin typeface="Calibri"/>
                        <a:ea typeface="ＭＳ 明朝"/>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800">
                          <a:latin typeface="Calibri"/>
                          <a:ea typeface="Times New Roman"/>
                          <a:cs typeface="Times New Roman"/>
                        </a:rPr>
                        <a:t>100</a:t>
                      </a:r>
                      <a:endParaRPr lang="es-ES" sz="1800">
                        <a:latin typeface="Calibri"/>
                        <a:ea typeface="ＭＳ 明朝"/>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800">
                          <a:latin typeface="Calibri"/>
                          <a:ea typeface="Times New Roman"/>
                          <a:cs typeface="Times New Roman"/>
                        </a:rPr>
                        <a:t>130</a:t>
                      </a:r>
                      <a:endParaRPr lang="es-ES" sz="1800">
                        <a:latin typeface="Calibri"/>
                        <a:ea typeface="ＭＳ 明朝"/>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800" dirty="0">
                          <a:latin typeface="Calibri"/>
                          <a:ea typeface="Times New Roman"/>
                          <a:cs typeface="Times New Roman"/>
                        </a:rPr>
                        <a:t>7,7</a:t>
                      </a:r>
                      <a:endParaRPr lang="es-ES" sz="1800" dirty="0">
                        <a:latin typeface="Calibri"/>
                        <a:ea typeface="ＭＳ 明朝"/>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39249">
                <a:tc>
                  <a:txBody>
                    <a:bodyPr/>
                    <a:lstStyle/>
                    <a:p>
                      <a:pPr algn="ctr">
                        <a:lnSpc>
                          <a:spcPct val="115000"/>
                        </a:lnSpc>
                        <a:spcAft>
                          <a:spcPts val="0"/>
                        </a:spcAft>
                      </a:pPr>
                      <a:r>
                        <a:rPr lang="es-ES" sz="1800" dirty="0">
                          <a:latin typeface="Calibri"/>
                          <a:ea typeface="Times New Roman"/>
                          <a:cs typeface="Times New Roman"/>
                        </a:rPr>
                        <a:t>1000</a:t>
                      </a:r>
                      <a:endParaRPr lang="es-ES" sz="1800" dirty="0">
                        <a:latin typeface="Calibri"/>
                        <a:ea typeface="ＭＳ 明朝"/>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800">
                          <a:latin typeface="Calibri"/>
                          <a:ea typeface="Times New Roman"/>
                          <a:cs typeface="Times New Roman"/>
                        </a:rPr>
                        <a:t>100</a:t>
                      </a:r>
                      <a:endParaRPr lang="es-ES" sz="1800">
                        <a:latin typeface="Calibri"/>
                        <a:ea typeface="ＭＳ 明朝"/>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800">
                          <a:latin typeface="Calibri"/>
                          <a:ea typeface="Times New Roman"/>
                          <a:cs typeface="Times New Roman"/>
                        </a:rPr>
                        <a:t>135</a:t>
                      </a:r>
                      <a:endParaRPr lang="es-ES" sz="1800">
                        <a:latin typeface="Calibri"/>
                        <a:ea typeface="ＭＳ 明朝"/>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800" dirty="0">
                          <a:latin typeface="Calibri"/>
                          <a:ea typeface="Times New Roman"/>
                          <a:cs typeface="Times New Roman"/>
                        </a:rPr>
                        <a:t>7,4</a:t>
                      </a:r>
                      <a:endParaRPr lang="es-ES" sz="1800" dirty="0">
                        <a:latin typeface="Calibri"/>
                        <a:ea typeface="ＭＳ 明朝"/>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39249">
                <a:tc>
                  <a:txBody>
                    <a:bodyPr/>
                    <a:lstStyle/>
                    <a:p>
                      <a:pPr algn="ctr">
                        <a:lnSpc>
                          <a:spcPct val="115000"/>
                        </a:lnSpc>
                        <a:spcAft>
                          <a:spcPts val="0"/>
                        </a:spcAft>
                      </a:pPr>
                      <a:r>
                        <a:rPr lang="es-ES" sz="1800" dirty="0">
                          <a:latin typeface="Calibri"/>
                          <a:ea typeface="Times New Roman"/>
                          <a:cs typeface="Times New Roman"/>
                        </a:rPr>
                        <a:t>1000</a:t>
                      </a:r>
                      <a:endParaRPr lang="es-ES" sz="1800" dirty="0">
                        <a:latin typeface="Calibri"/>
                        <a:ea typeface="ＭＳ 明朝"/>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800">
                          <a:latin typeface="Calibri"/>
                          <a:ea typeface="Times New Roman"/>
                          <a:cs typeface="Times New Roman"/>
                        </a:rPr>
                        <a:t>100</a:t>
                      </a:r>
                      <a:endParaRPr lang="es-ES" sz="1800">
                        <a:latin typeface="Calibri"/>
                        <a:ea typeface="ＭＳ 明朝"/>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800">
                          <a:latin typeface="Calibri"/>
                          <a:ea typeface="Times New Roman"/>
                          <a:cs typeface="Times New Roman"/>
                        </a:rPr>
                        <a:t>141</a:t>
                      </a:r>
                      <a:endParaRPr lang="es-ES" sz="1800">
                        <a:latin typeface="Calibri"/>
                        <a:ea typeface="ＭＳ 明朝"/>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800" dirty="0">
                          <a:latin typeface="Calibri"/>
                          <a:ea typeface="Times New Roman"/>
                          <a:cs typeface="Times New Roman"/>
                        </a:rPr>
                        <a:t>7,1</a:t>
                      </a:r>
                      <a:endParaRPr lang="es-ES" sz="1800" dirty="0">
                        <a:latin typeface="Calibri"/>
                        <a:ea typeface="ＭＳ 明朝"/>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39249">
                <a:tc>
                  <a:txBody>
                    <a:bodyPr/>
                    <a:lstStyle/>
                    <a:p>
                      <a:pPr algn="ctr">
                        <a:lnSpc>
                          <a:spcPct val="115000"/>
                        </a:lnSpc>
                        <a:spcAft>
                          <a:spcPts val="0"/>
                        </a:spcAft>
                      </a:pPr>
                      <a:r>
                        <a:rPr lang="es-ES" sz="1800" dirty="0">
                          <a:latin typeface="Calibri"/>
                          <a:ea typeface="Times New Roman"/>
                          <a:cs typeface="Times New Roman"/>
                        </a:rPr>
                        <a:t>1000</a:t>
                      </a:r>
                      <a:endParaRPr lang="es-ES" sz="1800" dirty="0">
                        <a:latin typeface="Calibri"/>
                        <a:ea typeface="ＭＳ 明朝"/>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800" dirty="0">
                          <a:latin typeface="Calibri"/>
                          <a:ea typeface="Times New Roman"/>
                          <a:cs typeface="Times New Roman"/>
                        </a:rPr>
                        <a:t>100</a:t>
                      </a:r>
                      <a:endParaRPr lang="es-ES" sz="1800" dirty="0">
                        <a:latin typeface="Calibri"/>
                        <a:ea typeface="ＭＳ 明朝"/>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800">
                          <a:latin typeface="Calibri"/>
                          <a:ea typeface="Times New Roman"/>
                          <a:cs typeface="Times New Roman"/>
                        </a:rPr>
                        <a:t>145</a:t>
                      </a:r>
                      <a:endParaRPr lang="es-ES" sz="1800">
                        <a:latin typeface="Calibri"/>
                        <a:ea typeface="ＭＳ 明朝"/>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800" dirty="0">
                          <a:latin typeface="Calibri"/>
                          <a:ea typeface="Times New Roman"/>
                          <a:cs typeface="Times New Roman"/>
                        </a:rPr>
                        <a:t>6,8</a:t>
                      </a:r>
                      <a:endParaRPr lang="es-ES" sz="1800" dirty="0">
                        <a:latin typeface="Calibri"/>
                        <a:ea typeface="ＭＳ 明朝"/>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2627784" y="3140968"/>
            <a:ext cx="4032448" cy="523220"/>
          </a:xfrm>
          <a:prstGeom prst="rect">
            <a:avLst/>
          </a:prstGeom>
          <a:noFill/>
        </p:spPr>
        <p:txBody>
          <a:bodyPr wrap="square" rtlCol="0">
            <a:spAutoFit/>
          </a:bodyPr>
          <a:lstStyle/>
          <a:p>
            <a:r>
              <a:rPr lang="es-PE" sz="2800" b="1" dirty="0" err="1" smtClean="0">
                <a:latin typeface="Bradley Hand ITC" pitchFamily="66" charset="0"/>
              </a:rPr>
              <a:t>Thank</a:t>
            </a:r>
            <a:r>
              <a:rPr lang="es-PE" sz="2800" b="1" dirty="0" smtClean="0">
                <a:latin typeface="Bradley Hand ITC" pitchFamily="66" charset="0"/>
              </a:rPr>
              <a:t> </a:t>
            </a:r>
            <a:r>
              <a:rPr lang="es-PE" sz="2800" b="1" dirty="0" err="1" smtClean="0">
                <a:latin typeface="Bradley Hand ITC" pitchFamily="66" charset="0"/>
              </a:rPr>
              <a:t>you</a:t>
            </a:r>
            <a:r>
              <a:rPr lang="es-PE" sz="2800" b="1" dirty="0" smtClean="0">
                <a:latin typeface="Bradley Hand ITC" pitchFamily="66" charset="0"/>
              </a:rPr>
              <a:t> </a:t>
            </a:r>
            <a:r>
              <a:rPr lang="es-PE" sz="2800" b="1" dirty="0" err="1" smtClean="0">
                <a:latin typeface="Bradley Hand ITC" pitchFamily="66" charset="0"/>
              </a:rPr>
              <a:t>very</a:t>
            </a:r>
            <a:r>
              <a:rPr lang="es-PE" sz="2800" b="1" dirty="0" smtClean="0">
                <a:latin typeface="Bradley Hand ITC" pitchFamily="66" charset="0"/>
              </a:rPr>
              <a:t> </a:t>
            </a:r>
            <a:r>
              <a:rPr lang="es-PE" sz="2800" b="1" dirty="0" err="1" smtClean="0">
                <a:latin typeface="Bradley Hand ITC" pitchFamily="66" charset="0"/>
              </a:rPr>
              <a:t>much</a:t>
            </a:r>
            <a:endParaRPr lang="es-PE" sz="2800" b="1" dirty="0">
              <a:latin typeface="Bradley Hand ITC" pitchFamily="66" charset="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irador">
  <a:themeElements>
    <a:clrScheme name="Mirador">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Mirador">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Mirador">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237</TotalTime>
  <Words>375</Words>
  <Application>Microsoft Office PowerPoint</Application>
  <PresentationFormat>画面に合わせる (4:3)</PresentationFormat>
  <Paragraphs>116</Paragraphs>
  <Slides>8</Slides>
  <Notes>0</Notes>
  <HiddenSlides>0</HiddenSlides>
  <MMClips>0</MMClips>
  <ScaleCrop>false</ScaleCrop>
  <HeadingPairs>
    <vt:vector size="4" baseType="variant">
      <vt:variant>
        <vt:lpstr>テーマ</vt:lpstr>
      </vt:variant>
      <vt:variant>
        <vt:i4>1</vt:i4>
      </vt:variant>
      <vt:variant>
        <vt:lpstr>スライド タイトル</vt:lpstr>
      </vt:variant>
      <vt:variant>
        <vt:i4>8</vt:i4>
      </vt:variant>
    </vt:vector>
  </HeadingPairs>
  <TitlesOfParts>
    <vt:vector size="9" baseType="lpstr">
      <vt:lpstr>Mirador</vt:lpstr>
      <vt:lpstr>APEC 2013, FEB. TOKIO</vt:lpstr>
      <vt:lpstr>The total annual rainfall is 10 mm in the coastal area and about 1,000 mm in the mountainous area. The annual amount of precipitation in Lima, Matucana and Milloc, is 10mm, 270 mm and 660 mm respectively.   </vt:lpstr>
      <vt:lpstr>Task 1 </vt:lpstr>
      <vt:lpstr>Task 2 </vt:lpstr>
      <vt:lpstr>スライド 5</vt:lpstr>
      <vt:lpstr>Task 3 </vt:lpstr>
      <vt:lpstr>Task 4</vt:lpstr>
      <vt:lpstr>スライド 8</vt:lpstr>
    </vt:vector>
  </TitlesOfParts>
  <Company>Acer</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ACTIVITY</dc:title>
  <dc:creator>Valued Acer Customer</dc:creator>
  <cp:lastModifiedBy>IWAKUNI</cp:lastModifiedBy>
  <cp:revision>24</cp:revision>
  <dcterms:created xsi:type="dcterms:W3CDTF">2013-02-16T09:33:08Z</dcterms:created>
  <dcterms:modified xsi:type="dcterms:W3CDTF">2013-03-14T07:22:00Z</dcterms:modified>
</cp:coreProperties>
</file>